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3.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4.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bookmarkIdSeed="2">
  <p:sldMasterIdLst>
    <p:sldMasterId id="2147483693" r:id="rId1"/>
    <p:sldMasterId id="2147483718" r:id="rId2"/>
    <p:sldMasterId id="2147483814" r:id="rId3"/>
    <p:sldMasterId id="2147483827" r:id="rId4"/>
    <p:sldMasterId id="2147483854" r:id="rId5"/>
  </p:sldMasterIdLst>
  <p:notesMasterIdLst>
    <p:notesMasterId r:id="rId62"/>
  </p:notesMasterIdLst>
  <p:handoutMasterIdLst>
    <p:handoutMasterId r:id="rId63"/>
  </p:handoutMasterIdLst>
  <p:sldIdLst>
    <p:sldId id="919" r:id="rId6"/>
    <p:sldId id="1096" r:id="rId7"/>
    <p:sldId id="1099" r:id="rId8"/>
    <p:sldId id="1221" r:id="rId9"/>
    <p:sldId id="1151" r:id="rId10"/>
    <p:sldId id="1169" r:id="rId11"/>
    <p:sldId id="1231" r:id="rId12"/>
    <p:sldId id="1191" r:id="rId13"/>
    <p:sldId id="1219" r:id="rId14"/>
    <p:sldId id="1218" r:id="rId15"/>
    <p:sldId id="1220" r:id="rId16"/>
    <p:sldId id="1217" r:id="rId17"/>
    <p:sldId id="1215" r:id="rId18"/>
    <p:sldId id="1216" r:id="rId19"/>
    <p:sldId id="1193" r:id="rId20"/>
    <p:sldId id="1237" r:id="rId21"/>
    <p:sldId id="1222" r:id="rId22"/>
    <p:sldId id="1227" r:id="rId23"/>
    <p:sldId id="1230" r:id="rId24"/>
    <p:sldId id="1232" r:id="rId25"/>
    <p:sldId id="1106" r:id="rId26"/>
    <p:sldId id="1196" r:id="rId27"/>
    <p:sldId id="1161" r:id="rId28"/>
    <p:sldId id="1199" r:id="rId29"/>
    <p:sldId id="1200" r:id="rId30"/>
    <p:sldId id="1201" r:id="rId31"/>
    <p:sldId id="1203" r:id="rId32"/>
    <p:sldId id="1214" r:id="rId33"/>
    <p:sldId id="1180" r:id="rId34"/>
    <p:sldId id="1127" r:id="rId35"/>
    <p:sldId id="1126" r:id="rId36"/>
    <p:sldId id="1204" r:id="rId37"/>
    <p:sldId id="1185" r:id="rId38"/>
    <p:sldId id="1183" r:id="rId39"/>
    <p:sldId id="1186" r:id="rId40"/>
    <p:sldId id="1187" r:id="rId41"/>
    <p:sldId id="1195" r:id="rId42"/>
    <p:sldId id="1188" r:id="rId43"/>
    <p:sldId id="1189" r:id="rId44"/>
    <p:sldId id="1190" r:id="rId45"/>
    <p:sldId id="1087" r:id="rId46"/>
    <p:sldId id="1156" r:id="rId47"/>
    <p:sldId id="1226" r:id="rId48"/>
    <p:sldId id="1205" r:id="rId49"/>
    <p:sldId id="1236" r:id="rId50"/>
    <p:sldId id="1174" r:id="rId51"/>
    <p:sldId id="1207" r:id="rId52"/>
    <p:sldId id="1233" r:id="rId53"/>
    <p:sldId id="1210" r:id="rId54"/>
    <p:sldId id="1211" r:id="rId55"/>
    <p:sldId id="1213" r:id="rId56"/>
    <p:sldId id="1238" r:id="rId57"/>
    <p:sldId id="1206" r:id="rId58"/>
    <p:sldId id="1224" r:id="rId59"/>
    <p:sldId id="1234" r:id="rId60"/>
    <p:sldId id="999" r:id="rId61"/>
  </p:sldIdLst>
  <p:sldSz cx="12192000" cy="6858000"/>
  <p:notesSz cx="6858000" cy="9144000"/>
  <p:embeddedFontLst>
    <p:embeddedFont>
      <p:font typeface="Segoe UI Light" panose="020B0502040204020203" pitchFamily="34" charset="0"/>
      <p:regular r:id="rId64"/>
      <p:italic r:id="rId65"/>
    </p:embeddedFont>
    <p:embeddedFont>
      <p:font typeface="Calibri" panose="020F0502020204030204" pitchFamily="34" charset="0"/>
      <p:regular r:id="rId66"/>
      <p:bold r:id="rId67"/>
      <p:italic r:id="rId68"/>
      <p:boldItalic r:id="rId69"/>
    </p:embeddedFont>
    <p:embeddedFont>
      <p:font typeface="Segoe UI" panose="020B0502040204020203" pitchFamily="34" charset="0"/>
      <p:regular r:id="rId70"/>
      <p:bold r:id="rId71"/>
      <p:italic r:id="rId72"/>
      <p:boldItalic r:id="rId73"/>
    </p:embeddedFont>
    <p:embeddedFont>
      <p:font typeface="Lucida Console" panose="020B0609040504020204" pitchFamily="49" charset="0"/>
      <p:regular r:id="rId74"/>
    </p:embeddedFont>
    <p:embeddedFont>
      <p:font typeface="Segoe Light" panose="020B0604020202020204" charset="0"/>
      <p:regular r:id="rId75"/>
      <p:italic r:id="rId76"/>
    </p:embeddedFont>
    <p:embeddedFont>
      <p:font typeface="Open Sans" panose="020B0606030504020204" pitchFamily="34" charset="0"/>
      <p:regular r:id="rId77"/>
      <p:bold r:id="rId78"/>
      <p:italic r:id="rId79"/>
      <p:boldItalic r:id="rId80"/>
    </p:embeddedFont>
    <p:embeddedFont>
      <p:font typeface="Tw Cen MT" panose="020B0602020104020603" pitchFamily="34" charset="0"/>
      <p:regular r:id="rId81"/>
      <p:bold r:id="rId82"/>
      <p:italic r:id="rId83"/>
      <p:boldItalic r:id="rId84"/>
    </p:embeddedFont>
    <p:embeddedFont>
      <p:font typeface="Consolas" panose="020B0609020204030204" pitchFamily="49" charset="0"/>
      <p:regular r:id="rId85"/>
      <p:bold r:id="rId86"/>
      <p:italic r:id="rId87"/>
      <p:boldItalic r:id="rId88"/>
    </p:embeddedFont>
  </p:embeddedFontLst>
  <p:defaultTextStyle>
    <a:defPPr>
      <a:defRPr lang="en-US"/>
    </a:defPPr>
    <a:lvl1pPr marL="0" algn="l" defTabSz="933007" rtl="0" eaLnBrk="1" latinLnBrk="0" hangingPunct="1">
      <a:defRPr sz="1800" kern="1200">
        <a:solidFill>
          <a:schemeClr val="tx1"/>
        </a:solidFill>
        <a:latin typeface="+mn-lt"/>
        <a:ea typeface="+mn-ea"/>
        <a:cs typeface="+mn-cs"/>
      </a:defRPr>
    </a:lvl1pPr>
    <a:lvl2pPr marL="466502" algn="l" defTabSz="933007" rtl="0" eaLnBrk="1" latinLnBrk="0" hangingPunct="1">
      <a:defRPr sz="1800" kern="1200">
        <a:solidFill>
          <a:schemeClr val="tx1"/>
        </a:solidFill>
        <a:latin typeface="+mn-lt"/>
        <a:ea typeface="+mn-ea"/>
        <a:cs typeface="+mn-cs"/>
      </a:defRPr>
    </a:lvl2pPr>
    <a:lvl3pPr marL="933007" algn="l" defTabSz="933007" rtl="0" eaLnBrk="1" latinLnBrk="0" hangingPunct="1">
      <a:defRPr sz="1800" kern="1200">
        <a:solidFill>
          <a:schemeClr val="tx1"/>
        </a:solidFill>
        <a:latin typeface="+mn-lt"/>
        <a:ea typeface="+mn-ea"/>
        <a:cs typeface="+mn-cs"/>
      </a:defRPr>
    </a:lvl3pPr>
    <a:lvl4pPr marL="1399507" algn="l" defTabSz="933007" rtl="0" eaLnBrk="1" latinLnBrk="0" hangingPunct="1">
      <a:defRPr sz="1800" kern="1200">
        <a:solidFill>
          <a:schemeClr val="tx1"/>
        </a:solidFill>
        <a:latin typeface="+mn-lt"/>
        <a:ea typeface="+mn-ea"/>
        <a:cs typeface="+mn-cs"/>
      </a:defRPr>
    </a:lvl4pPr>
    <a:lvl5pPr marL="1866008" algn="l" defTabSz="933007" rtl="0" eaLnBrk="1" latinLnBrk="0" hangingPunct="1">
      <a:defRPr sz="1800" kern="1200">
        <a:solidFill>
          <a:schemeClr val="tx1"/>
        </a:solidFill>
        <a:latin typeface="+mn-lt"/>
        <a:ea typeface="+mn-ea"/>
        <a:cs typeface="+mn-cs"/>
      </a:defRPr>
    </a:lvl5pPr>
    <a:lvl6pPr marL="2332516" algn="l" defTabSz="933007" rtl="0" eaLnBrk="1" latinLnBrk="0" hangingPunct="1">
      <a:defRPr sz="1800" kern="1200">
        <a:solidFill>
          <a:schemeClr val="tx1"/>
        </a:solidFill>
        <a:latin typeface="+mn-lt"/>
        <a:ea typeface="+mn-ea"/>
        <a:cs typeface="+mn-cs"/>
      </a:defRPr>
    </a:lvl6pPr>
    <a:lvl7pPr marL="2799014" algn="l" defTabSz="933007" rtl="0" eaLnBrk="1" latinLnBrk="0" hangingPunct="1">
      <a:defRPr sz="1800" kern="1200">
        <a:solidFill>
          <a:schemeClr val="tx1"/>
        </a:solidFill>
        <a:latin typeface="+mn-lt"/>
        <a:ea typeface="+mn-ea"/>
        <a:cs typeface="+mn-cs"/>
      </a:defRPr>
    </a:lvl7pPr>
    <a:lvl8pPr marL="3265516" algn="l" defTabSz="933007" rtl="0" eaLnBrk="1" latinLnBrk="0" hangingPunct="1">
      <a:defRPr sz="1800" kern="1200">
        <a:solidFill>
          <a:schemeClr val="tx1"/>
        </a:solidFill>
        <a:latin typeface="+mn-lt"/>
        <a:ea typeface="+mn-ea"/>
        <a:cs typeface="+mn-cs"/>
      </a:defRPr>
    </a:lvl8pPr>
    <a:lvl9pPr marL="3732017" algn="l" defTabSz="933007"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44" userDrawn="1">
          <p15:clr>
            <a:srgbClr val="A4A3A4"/>
          </p15:clr>
        </p15:guide>
        <p15:guide id="2" orient="horz" pos="1201" userDrawn="1">
          <p15:clr>
            <a:srgbClr val="A4A3A4"/>
          </p15:clr>
        </p15:guide>
        <p15:guide id="3" orient="horz" pos="2735" userDrawn="1">
          <p15:clr>
            <a:srgbClr val="A4A3A4"/>
          </p15:clr>
        </p15:guide>
        <p15:guide id="4" orient="horz" pos="4176" userDrawn="1">
          <p15:clr>
            <a:srgbClr val="A4A3A4"/>
          </p15:clr>
        </p15:guide>
        <p15:guide id="5" orient="horz" pos="1488" userDrawn="1">
          <p15:clr>
            <a:srgbClr val="A4A3A4"/>
          </p15:clr>
        </p15:guide>
        <p15:guide id="6" orient="horz" pos="912" userDrawn="1">
          <p15:clr>
            <a:srgbClr val="A4A3A4"/>
          </p15:clr>
        </p15:guide>
        <p15:guide id="7" pos="3840" userDrawn="1">
          <p15:clr>
            <a:srgbClr val="A4A3A4"/>
          </p15:clr>
        </p15:guide>
        <p15:guide id="8" pos="327" userDrawn="1">
          <p15:clr>
            <a:srgbClr val="A4A3A4"/>
          </p15:clr>
        </p15:guide>
        <p15:guide id="9" pos="1191" userDrawn="1">
          <p15:clr>
            <a:srgbClr val="A4A3A4"/>
          </p15:clr>
        </p15:guide>
        <p15:guide id="10" pos="7352" userDrawn="1">
          <p15:clr>
            <a:srgbClr val="A4A3A4"/>
          </p15:clr>
        </p15:guide>
        <p15:guide id="11" pos="7065" userDrawn="1">
          <p15:clr>
            <a:srgbClr val="A4A3A4"/>
          </p15:clr>
        </p15:guide>
        <p15:guide id="12" pos="611"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3333"/>
    <a:srgbClr val="ACE58F"/>
    <a:srgbClr val="429A16"/>
    <a:srgbClr val="FFFFFF"/>
    <a:srgbClr val="F8F57B"/>
    <a:srgbClr val="000000"/>
    <a:srgbClr val="59D01E"/>
    <a:srgbClr val="292929"/>
    <a:srgbClr val="F6AE1E"/>
    <a:srgbClr val="FF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25" autoAdjust="0"/>
    <p:restoredTop sz="96105" autoAdjust="0"/>
  </p:normalViewPr>
  <p:slideViewPr>
    <p:cSldViewPr snapToGrid="0">
      <p:cViewPr varScale="1">
        <p:scale>
          <a:sx n="68" d="100"/>
          <a:sy n="68" d="100"/>
        </p:scale>
        <p:origin x="96" y="126"/>
      </p:cViewPr>
      <p:guideLst>
        <p:guide orient="horz" pos="144"/>
        <p:guide orient="horz" pos="1201"/>
        <p:guide orient="horz" pos="2735"/>
        <p:guide orient="horz" pos="4176"/>
        <p:guide orient="horz" pos="1488"/>
        <p:guide orient="horz" pos="912"/>
        <p:guide pos="3840"/>
        <p:guide pos="327"/>
        <p:guide pos="1191"/>
        <p:guide pos="7352"/>
        <p:guide pos="7065"/>
        <p:guide pos="611"/>
      </p:guideLst>
    </p:cSldViewPr>
  </p:slideViewPr>
  <p:notesTextViewPr>
    <p:cViewPr>
      <p:scale>
        <a:sx n="100" d="100"/>
        <a:sy n="100" d="100"/>
      </p:scale>
      <p:origin x="0" y="0"/>
    </p:cViewPr>
  </p:notesTextViewPr>
  <p:sorterViewPr>
    <p:cViewPr>
      <p:scale>
        <a:sx n="47" d="100"/>
        <a:sy n="47" d="100"/>
      </p:scale>
      <p:origin x="0" y="0"/>
    </p:cViewPr>
  </p:sorterViewPr>
  <p:notesViewPr>
    <p:cSldViewPr snapToGrid="0" showGuides="1">
      <p:cViewPr varScale="1">
        <p:scale>
          <a:sx n="84" d="100"/>
          <a:sy n="84" d="100"/>
        </p:scale>
        <p:origin x="-3084" y="-7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handoutMaster" Target="handoutMasters/handoutMaster1.xml"/><Relationship Id="rId68" Type="http://schemas.openxmlformats.org/officeDocument/2006/relationships/font" Target="fonts/font5.fntdata"/><Relationship Id="rId76" Type="http://schemas.openxmlformats.org/officeDocument/2006/relationships/font" Target="fonts/font13.fntdata"/><Relationship Id="rId84" Type="http://schemas.openxmlformats.org/officeDocument/2006/relationships/font" Target="fonts/font21.fntdata"/><Relationship Id="rId89" Type="http://schemas.openxmlformats.org/officeDocument/2006/relationships/presProps" Target="presProps.xml"/><Relationship Id="rId7" Type="http://schemas.openxmlformats.org/officeDocument/2006/relationships/slide" Target="slides/slide2.xml"/><Relationship Id="rId71" Type="http://schemas.openxmlformats.org/officeDocument/2006/relationships/font" Target="fonts/font8.fntdata"/><Relationship Id="rId92"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font" Target="fonts/font3.fntdata"/><Relationship Id="rId74" Type="http://schemas.openxmlformats.org/officeDocument/2006/relationships/font" Target="fonts/font11.fntdata"/><Relationship Id="rId79" Type="http://schemas.openxmlformats.org/officeDocument/2006/relationships/font" Target="fonts/font16.fntdata"/><Relationship Id="rId87" Type="http://schemas.openxmlformats.org/officeDocument/2006/relationships/font" Target="fonts/font24.fntdata"/><Relationship Id="rId5" Type="http://schemas.openxmlformats.org/officeDocument/2006/relationships/slideMaster" Target="slideMasters/slideMaster5.xml"/><Relationship Id="rId61" Type="http://schemas.openxmlformats.org/officeDocument/2006/relationships/slide" Target="slides/slide56.xml"/><Relationship Id="rId82" Type="http://schemas.openxmlformats.org/officeDocument/2006/relationships/font" Target="fonts/font19.fntdata"/><Relationship Id="rId90" Type="http://schemas.openxmlformats.org/officeDocument/2006/relationships/viewProps" Target="viewProps.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font" Target="fonts/font1.fntdata"/><Relationship Id="rId69" Type="http://schemas.openxmlformats.org/officeDocument/2006/relationships/font" Target="fonts/font6.fntdata"/><Relationship Id="rId77" Type="http://schemas.openxmlformats.org/officeDocument/2006/relationships/font" Target="fonts/font14.fntdata"/><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font" Target="fonts/font9.fntdata"/><Relationship Id="rId80" Type="http://schemas.openxmlformats.org/officeDocument/2006/relationships/font" Target="fonts/font17.fntdata"/><Relationship Id="rId85" Type="http://schemas.openxmlformats.org/officeDocument/2006/relationships/font" Target="fonts/font22.fntdata"/><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font" Target="fonts/font4.fntdata"/><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notesMaster" Target="notesMasters/notesMaster1.xml"/><Relationship Id="rId70" Type="http://schemas.openxmlformats.org/officeDocument/2006/relationships/font" Target="fonts/font7.fntdata"/><Relationship Id="rId75" Type="http://schemas.openxmlformats.org/officeDocument/2006/relationships/font" Target="fonts/font12.fntdata"/><Relationship Id="rId83" Type="http://schemas.openxmlformats.org/officeDocument/2006/relationships/font" Target="fonts/font20.fntdata"/><Relationship Id="rId88" Type="http://schemas.openxmlformats.org/officeDocument/2006/relationships/font" Target="fonts/font25.fntdata"/><Relationship Id="rId9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font" Target="fonts/font2.fntdata"/><Relationship Id="rId73" Type="http://schemas.openxmlformats.org/officeDocument/2006/relationships/font" Target="fonts/font10.fntdata"/><Relationship Id="rId78" Type="http://schemas.openxmlformats.org/officeDocument/2006/relationships/font" Target="fonts/font15.fntdata"/><Relationship Id="rId81" Type="http://schemas.openxmlformats.org/officeDocument/2006/relationships/font" Target="fonts/font18.fntdata"/><Relationship Id="rId86" Type="http://schemas.openxmlformats.org/officeDocument/2006/relationships/font" Target="fonts/font23.fntdata"/><Relationship Id="rId4" Type="http://schemas.openxmlformats.org/officeDocument/2006/relationships/slideMaster" Target="slideMasters/slideMaster4.xml"/><Relationship Id="rId9"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err="1">
                <a:latin typeface="Segoe UI" pitchFamily="34" charset="0"/>
              </a:rPr>
              <a:t>TechEd</a:t>
            </a:r>
            <a:r>
              <a:rPr lang="en-US" dirty="0">
                <a:latin typeface="Segoe UI" pitchFamily="34" charset="0"/>
              </a:rPr>
              <a:t> Europe 2010</a:t>
            </a: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C3F5198-D814-4F07-A84F-942E63C84983}" type="datetimeFigureOut">
              <a:rPr lang="en-US" smtClean="0">
                <a:latin typeface="Segoe UI" pitchFamily="34" charset="0"/>
              </a:rPr>
              <a:pPr/>
              <a:t>4/5/2018</a:t>
            </a:fld>
            <a:endParaRPr lang="en-US" dirty="0">
              <a:latin typeface="Segoe UI"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r>
              <a:rPr lang="en-US" sz="500" dirty="0">
                <a:solidFill>
                  <a:srgbClr val="000000"/>
                </a:solidFill>
                <a:latin typeface="Segoe UI" pitchFamily="34" charset="0"/>
              </a:rPr>
              <a:t>© 2010 Microsoft Corporation. All rights reserved. Microsoft, Windows, Windows Vista and other product names are or may be registered trademarks and/or trademarks in the U.S. and/or other countries.</a:t>
            </a:r>
          </a:p>
          <a:p>
            <a:r>
              <a:rPr lang="en-US" sz="500" dirty="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a:solidFill>
                  <a:srgbClr val="000000"/>
                </a:solidFill>
                <a:latin typeface="Segoe UI" pitchFamily="34" charset="0"/>
              </a:rPr>
            </a:br>
            <a:r>
              <a:rPr lang="en-US" sz="500" dirty="0">
                <a:solidFill>
                  <a:srgbClr val="000000"/>
                </a:solidFill>
                <a:latin typeface="Segoe UI" pitchFamily="34" charset="0"/>
              </a:rPr>
              <a:t>MICROSOFT MAKES NO WARRANTIES, EXPRESS, IMPLIED OR STATUTORY, AS TO THE INFORMATION IN THIS PRESENTATION.</a:t>
            </a: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Segoe UI" pitchFamily="34" charset="0"/>
              </a:rPr>
              <a:pPr/>
              <a:t>‹#›</a:t>
            </a:fld>
            <a:endParaRPr lang="en-US" dirty="0">
              <a:latin typeface="Segoe UI" pitchFamily="34" charset="0"/>
            </a:endParaRPr>
          </a:p>
        </p:txBody>
      </p:sp>
    </p:spTree>
    <p:extLst>
      <p:ext uri="{BB962C8B-B14F-4D97-AF65-F5344CB8AC3E}">
        <p14:creationId xmlns:p14="http://schemas.microsoft.com/office/powerpoint/2010/main" val="120796643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err="1"/>
              <a:t>TechEd</a:t>
            </a:r>
            <a:r>
              <a:rPr lang="en-US" dirty="0"/>
              <a:t> Europe 2010</a:t>
            </a: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7C3FBCD4-166E-446F-AF18-7D4A0CF9AEF6}" type="datetimeFigureOut">
              <a:rPr lang="en-US" smtClean="0"/>
              <a:pPr/>
              <a:t>4/5/2018</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6172200" cy="457200"/>
          </a:xfrm>
          <a:prstGeom prst="rect">
            <a:avLst/>
          </a:prstGeom>
        </p:spPr>
        <p:txBody>
          <a:bodyPr vert="horz" lIns="91440" tIns="45720" rIns="91440" bIns="45720" rtlCol="0" anchor="b"/>
          <a:lstStyle>
            <a:lvl1pPr algn="l">
              <a:defRPr sz="500">
                <a:latin typeface="Segoe" pitchFamily="34" charset="0"/>
              </a:defRPr>
            </a:lvl1pPr>
          </a:lstStyle>
          <a:p>
            <a:r>
              <a:rPr lang="en-US" dirty="0">
                <a:solidFill>
                  <a:srgbClr val="000000"/>
                </a:solidFill>
                <a:latin typeface="Segoe UI" pitchFamily="34" charset="0"/>
              </a:rPr>
              <a:t>© 2010 Microsoft Corporation. All rights reserved. Microsoft, Windows, Windows Vista and other product names are or may be registered trademarks and/or trademarks in the U.S. and/or other countries.</a:t>
            </a:r>
          </a:p>
          <a:p>
            <a:r>
              <a:rPr lang="en-US" dirty="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a:solidFill>
                  <a:srgbClr val="000000"/>
                </a:solidFill>
                <a:latin typeface="Segoe UI" pitchFamily="34" charset="0"/>
              </a:rPr>
            </a:br>
            <a:r>
              <a:rPr lang="en-US" dirty="0">
                <a:solidFill>
                  <a:srgbClr val="000000"/>
                </a:solidFill>
                <a:latin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Segoe UI" pitchFamily="34" charset="0"/>
              </a:defRPr>
            </a:lvl1pPr>
          </a:lstStyle>
          <a:p>
            <a:fld id="{8B263312-38AA-4E1E-B2B5-0F8F122B24FE}" type="slidenum">
              <a:rPr lang="en-US" smtClean="0"/>
              <a:pPr/>
              <a:t>‹#›</a:t>
            </a:fld>
            <a:endParaRPr lang="en-US" dirty="0"/>
          </a:p>
        </p:txBody>
      </p:sp>
    </p:spTree>
    <p:extLst>
      <p:ext uri="{BB962C8B-B14F-4D97-AF65-F5344CB8AC3E}">
        <p14:creationId xmlns:p14="http://schemas.microsoft.com/office/powerpoint/2010/main" val="2252895765"/>
      </p:ext>
    </p:extLst>
  </p:cSld>
  <p:clrMap bg1="lt1" tx1="dk1" bg2="lt2" tx2="dk2" accent1="accent1" accent2="accent2" accent3="accent3" accent4="accent4" accent5="accent5" accent6="accent6" hlink="hlink" folHlink="folHlink"/>
  <p:notesStyle>
    <a:lvl1pPr marL="0" algn="l" defTabSz="933007" rtl="0" eaLnBrk="1" latinLnBrk="0" hangingPunct="1">
      <a:lnSpc>
        <a:spcPct val="90000"/>
      </a:lnSpc>
      <a:spcAft>
        <a:spcPts val="340"/>
      </a:spcAft>
      <a:defRPr sz="900" kern="1200">
        <a:solidFill>
          <a:schemeClr val="tx1"/>
        </a:solidFill>
        <a:latin typeface="Segoe UI" pitchFamily="34" charset="0"/>
        <a:ea typeface="+mn-ea"/>
        <a:cs typeface="+mn-cs"/>
      </a:defRPr>
    </a:lvl1pPr>
    <a:lvl2pPr marL="217322" indent="-107986" algn="l" defTabSz="933007" rtl="0" eaLnBrk="1" latinLnBrk="0" hangingPunct="1">
      <a:lnSpc>
        <a:spcPct val="90000"/>
      </a:lnSpc>
      <a:spcAft>
        <a:spcPts val="340"/>
      </a:spcAft>
      <a:buFont typeface="Arial" pitchFamily="34" charset="0"/>
      <a:buChar char="•"/>
      <a:defRPr sz="900" kern="1200">
        <a:solidFill>
          <a:schemeClr val="tx1"/>
        </a:solidFill>
        <a:latin typeface="Segoe UI" pitchFamily="34" charset="0"/>
        <a:ea typeface="+mn-ea"/>
        <a:cs typeface="+mn-cs"/>
      </a:defRPr>
    </a:lvl2pPr>
    <a:lvl3pPr marL="334757" indent="-117438" algn="l" defTabSz="933007" rtl="0" eaLnBrk="1" latinLnBrk="0" hangingPunct="1">
      <a:lnSpc>
        <a:spcPct val="90000"/>
      </a:lnSpc>
      <a:spcAft>
        <a:spcPts val="340"/>
      </a:spcAft>
      <a:buFont typeface="Arial" pitchFamily="34" charset="0"/>
      <a:buChar char="•"/>
      <a:defRPr sz="900" kern="1200">
        <a:solidFill>
          <a:schemeClr val="tx1"/>
        </a:solidFill>
        <a:latin typeface="Segoe UI" pitchFamily="34" charset="0"/>
        <a:ea typeface="+mn-ea"/>
        <a:cs typeface="+mn-cs"/>
      </a:defRPr>
    </a:lvl3pPr>
    <a:lvl4pPr marL="492690" indent="-149831" algn="l" defTabSz="933007" rtl="0" eaLnBrk="1" latinLnBrk="0" hangingPunct="1">
      <a:lnSpc>
        <a:spcPct val="90000"/>
      </a:lnSpc>
      <a:spcAft>
        <a:spcPts val="340"/>
      </a:spcAft>
      <a:buFont typeface="Arial" pitchFamily="34" charset="0"/>
      <a:buChar char="•"/>
      <a:defRPr sz="900" kern="1200">
        <a:solidFill>
          <a:schemeClr val="tx1"/>
        </a:solidFill>
        <a:latin typeface="Segoe UI" pitchFamily="34" charset="0"/>
        <a:ea typeface="+mn-ea"/>
        <a:cs typeface="+mn-cs"/>
      </a:defRPr>
    </a:lvl4pPr>
    <a:lvl5pPr marL="627672" indent="-117438" algn="l" defTabSz="933007" rtl="0" eaLnBrk="1" latinLnBrk="0" hangingPunct="1">
      <a:lnSpc>
        <a:spcPct val="90000"/>
      </a:lnSpc>
      <a:spcAft>
        <a:spcPts val="340"/>
      </a:spcAft>
      <a:buFont typeface="Arial" pitchFamily="34" charset="0"/>
      <a:buChar char="•"/>
      <a:defRPr sz="900" kern="1200">
        <a:solidFill>
          <a:schemeClr val="tx1"/>
        </a:solidFill>
        <a:latin typeface="Segoe UI" pitchFamily="34" charset="0"/>
        <a:ea typeface="+mn-ea"/>
        <a:cs typeface="+mn-cs"/>
      </a:defRPr>
    </a:lvl5pPr>
    <a:lvl6pPr marL="2332516" algn="l" defTabSz="933007" rtl="0" eaLnBrk="1" latinLnBrk="0" hangingPunct="1">
      <a:defRPr sz="1300" kern="1200">
        <a:solidFill>
          <a:schemeClr val="tx1"/>
        </a:solidFill>
        <a:latin typeface="+mn-lt"/>
        <a:ea typeface="+mn-ea"/>
        <a:cs typeface="+mn-cs"/>
      </a:defRPr>
    </a:lvl6pPr>
    <a:lvl7pPr marL="2799014" algn="l" defTabSz="933007" rtl="0" eaLnBrk="1" latinLnBrk="0" hangingPunct="1">
      <a:defRPr sz="1300" kern="1200">
        <a:solidFill>
          <a:schemeClr val="tx1"/>
        </a:solidFill>
        <a:latin typeface="+mn-lt"/>
        <a:ea typeface="+mn-ea"/>
        <a:cs typeface="+mn-cs"/>
      </a:defRPr>
    </a:lvl7pPr>
    <a:lvl8pPr marL="3265516" algn="l" defTabSz="933007" rtl="0" eaLnBrk="1" latinLnBrk="0" hangingPunct="1">
      <a:defRPr sz="1300" kern="1200">
        <a:solidFill>
          <a:schemeClr val="tx1"/>
        </a:solidFill>
        <a:latin typeface="+mn-lt"/>
        <a:ea typeface="+mn-ea"/>
        <a:cs typeface="+mn-cs"/>
      </a:defRPr>
    </a:lvl8pPr>
    <a:lvl9pPr marL="3732017" algn="l" defTabSz="933007" rtl="0" eaLnBrk="1" latinLnBrk="0" hangingPunct="1">
      <a:defRPr sz="13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192707838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Master" Target="../slideMasters/slideMaster4.xml"/><Relationship Id="rId4" Type="http://schemas.openxmlformats.org/officeDocument/2006/relationships/image" Target="../media/image10.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jpg"/><Relationship Id="rId1" Type="http://schemas.openxmlformats.org/officeDocument/2006/relationships/slideMaster" Target="../slideMasters/slideMaster4.xml"/><Relationship Id="rId4" Type="http://schemas.openxmlformats.org/officeDocument/2006/relationships/image" Target="../media/image10.png"/></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Master" Target="../slideMasters/slideMaster5.xml"/><Relationship Id="rId4" Type="http://schemas.openxmlformats.org/officeDocument/2006/relationships/image" Target="../media/image10.pn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jpg"/><Relationship Id="rId1" Type="http://schemas.openxmlformats.org/officeDocument/2006/relationships/slideMaster" Target="../slideMasters/slideMaster5.xml"/><Relationship Id="rId4" Type="http://schemas.openxmlformats.org/officeDocument/2006/relationships/image" Target="../media/image10.png"/></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0224" y="1447819"/>
            <a:ext cx="10245217" cy="1523497"/>
          </a:xfrm>
        </p:spPr>
        <p:txBody>
          <a:bodyPr anchor="ctr">
            <a:noAutofit/>
          </a:bodyPr>
          <a:lstStyle>
            <a:lvl1pPr>
              <a:lnSpc>
                <a:spcPct val="90000"/>
              </a:lnSpc>
              <a:defRPr sz="4900"/>
            </a:lvl1pPr>
          </a:lstStyle>
          <a:p>
            <a:r>
              <a:rPr lang="en-US"/>
              <a:t>Click to edit Master title style</a:t>
            </a:r>
            <a:endParaRPr lang="en-US" dirty="0"/>
          </a:p>
        </p:txBody>
      </p:sp>
      <p:sp>
        <p:nvSpPr>
          <p:cNvPr id="3" name="Subtitle 2"/>
          <p:cNvSpPr>
            <a:spLocks noGrp="1"/>
          </p:cNvSpPr>
          <p:nvPr>
            <p:ph type="subTitle" idx="1"/>
          </p:nvPr>
        </p:nvSpPr>
        <p:spPr>
          <a:xfrm>
            <a:off x="970217" y="3874831"/>
            <a:ext cx="10245219" cy="463256"/>
          </a:xfrm>
        </p:spPr>
        <p:txBody>
          <a:bodyPr>
            <a:noAutofit/>
          </a:bodyPr>
          <a:lstStyle>
            <a:lvl1pPr marL="0" indent="0" algn="l">
              <a:lnSpc>
                <a:spcPct val="90000"/>
              </a:lnSpc>
              <a:spcBef>
                <a:spcPts val="0"/>
              </a:spcBef>
              <a:buNone/>
              <a:defRPr sz="2900">
                <a:gradFill>
                  <a:gsLst>
                    <a:gs pos="0">
                      <a:schemeClr val="tx1"/>
                    </a:gs>
                    <a:gs pos="86000">
                      <a:schemeClr val="tx1"/>
                    </a:gs>
                  </a:gsLst>
                  <a:lin ang="5400000" scaled="0"/>
                </a:gradFill>
              </a:defRPr>
            </a:lvl1pPr>
            <a:lvl2pPr marL="466502" indent="0" algn="ctr">
              <a:buNone/>
              <a:defRPr>
                <a:solidFill>
                  <a:schemeClr val="tx1">
                    <a:tint val="75000"/>
                  </a:schemeClr>
                </a:solidFill>
              </a:defRPr>
            </a:lvl2pPr>
            <a:lvl3pPr marL="933007" indent="0" algn="ctr">
              <a:buNone/>
              <a:defRPr>
                <a:solidFill>
                  <a:schemeClr val="tx1">
                    <a:tint val="75000"/>
                  </a:schemeClr>
                </a:solidFill>
              </a:defRPr>
            </a:lvl3pPr>
            <a:lvl4pPr marL="1399507" indent="0" algn="ctr">
              <a:buNone/>
              <a:defRPr>
                <a:solidFill>
                  <a:schemeClr val="tx1">
                    <a:tint val="75000"/>
                  </a:schemeClr>
                </a:solidFill>
              </a:defRPr>
            </a:lvl4pPr>
            <a:lvl5pPr marL="1866008" indent="0" algn="ctr">
              <a:buNone/>
              <a:defRPr>
                <a:solidFill>
                  <a:schemeClr val="tx1">
                    <a:tint val="75000"/>
                  </a:schemeClr>
                </a:solidFill>
              </a:defRPr>
            </a:lvl5pPr>
            <a:lvl6pPr marL="2332516" indent="0" algn="ctr">
              <a:buNone/>
              <a:defRPr>
                <a:solidFill>
                  <a:schemeClr val="tx1">
                    <a:tint val="75000"/>
                  </a:schemeClr>
                </a:solidFill>
              </a:defRPr>
            </a:lvl6pPr>
            <a:lvl7pPr marL="2799014" indent="0" algn="ctr">
              <a:buNone/>
              <a:defRPr>
                <a:solidFill>
                  <a:schemeClr val="tx1">
                    <a:tint val="75000"/>
                  </a:schemeClr>
                </a:solidFill>
              </a:defRPr>
            </a:lvl7pPr>
            <a:lvl8pPr marL="3265516" indent="0" algn="ctr">
              <a:buNone/>
              <a:defRPr>
                <a:solidFill>
                  <a:schemeClr val="tx1">
                    <a:tint val="75000"/>
                  </a:schemeClr>
                </a:solidFill>
              </a:defRPr>
            </a:lvl8pPr>
            <a:lvl9pPr marL="3732017" indent="0" algn="ctr">
              <a:buNone/>
              <a:defRPr>
                <a:solidFill>
                  <a:schemeClr val="tx1">
                    <a:tint val="75000"/>
                  </a:schemeClr>
                </a:solidFill>
              </a:defRPr>
            </a:lvl9pPr>
          </a:lstStyle>
          <a:p>
            <a:r>
              <a:rPr lang="en-US"/>
              <a:t>Click to edit Master subtitle style</a:t>
            </a:r>
            <a:endParaRPr lang="en-US" dirty="0"/>
          </a:p>
        </p:txBody>
      </p:sp>
      <p:pic>
        <p:nvPicPr>
          <p:cNvPr id="1026" name="Picture 2" descr="\\server3\Restrict\FTP_Root\Clients\White_Whale\7-20683_TechEd_Europe_Template\TechEd_Europe_Keynote_Template\SFP_Art\PNG\TechEd_Europe_2010_Logo.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812671" y="298938"/>
            <a:ext cx="2005360" cy="94077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Light background developer code">
    <p:spTree>
      <p:nvGrpSpPr>
        <p:cNvPr id="1" name=""/>
        <p:cNvGrpSpPr/>
        <p:nvPr/>
      </p:nvGrpSpPr>
      <p:grpSpPr>
        <a:xfrm>
          <a:off x="0" y="0"/>
          <a:ext cx="0" cy="0"/>
          <a:chOff x="0" y="0"/>
          <a:chExt cx="0" cy="0"/>
        </a:xfrm>
      </p:grpSpPr>
      <p:pic>
        <p:nvPicPr>
          <p:cNvPr id="8" name="Picture 7" descr="white-green code shape.png"/>
          <p:cNvPicPr>
            <a:picLocks noChangeAspect="1"/>
          </p:cNvPicPr>
          <p:nvPr userDrawn="1"/>
        </p:nvPicPr>
        <p:blipFill>
          <a:blip r:embed="rId2"/>
          <a:stretch>
            <a:fillRect/>
          </a:stretch>
        </p:blipFill>
        <p:spPr bwMode="white">
          <a:xfrm>
            <a:off x="0" y="0"/>
            <a:ext cx="12192000" cy="6858000"/>
          </a:xfrm>
          <a:prstGeom prst="rect">
            <a:avLst/>
          </a:prstGeom>
        </p:spPr>
      </p:pic>
      <p:sp>
        <p:nvSpPr>
          <p:cNvPr id="2" name="Title 1"/>
          <p:cNvSpPr>
            <a:spLocks noGrp="1"/>
          </p:cNvSpPr>
          <p:nvPr>
            <p:ph type="title"/>
          </p:nvPr>
        </p:nvSpPr>
        <p:spPr/>
        <p:txBody>
          <a:bodyPr/>
          <a:lstStyle>
            <a:lvl1pPr>
              <a:defRPr>
                <a:latin typeface="Tw Cen MT" panose="020B0602020104020603" pitchFamily="34" charset="0"/>
              </a:defRPr>
            </a:lvl1pPr>
          </a:lstStyle>
          <a:p>
            <a:r>
              <a:rPr lang="en-US" dirty="0"/>
              <a:t>Click to edit Master title style</a:t>
            </a:r>
          </a:p>
        </p:txBody>
      </p:sp>
      <p:sp>
        <p:nvSpPr>
          <p:cNvPr id="7" name="Text Placeholder 6"/>
          <p:cNvSpPr>
            <a:spLocks noGrp="1"/>
          </p:cNvSpPr>
          <p:nvPr>
            <p:ph type="body" sz="quarter" idx="10"/>
          </p:nvPr>
        </p:nvSpPr>
        <p:spPr>
          <a:xfrm>
            <a:off x="861568" y="1304545"/>
            <a:ext cx="10782603" cy="1434239"/>
          </a:xfrm>
        </p:spPr>
        <p:txBody>
          <a:bodyPr/>
          <a:lstStyle>
            <a:lvl1pPr marL="0" indent="0">
              <a:lnSpc>
                <a:spcPct val="80000"/>
              </a:lnSpc>
              <a:buFontTx/>
              <a:buNone/>
              <a:defRPr sz="2400" b="0">
                <a:solidFill>
                  <a:srgbClr val="000000"/>
                </a:solidFill>
                <a:latin typeface="Tw Cen MT" panose="020B0602020104020603" pitchFamily="34" charset="0"/>
                <a:cs typeface="Courier New" pitchFamily="49" charset="0"/>
              </a:defRPr>
            </a:lvl1pPr>
            <a:lvl2pPr marL="457200" indent="6350">
              <a:lnSpc>
                <a:spcPct val="80000"/>
              </a:lnSpc>
              <a:buFontTx/>
              <a:buNone/>
              <a:defRPr sz="2000" b="0">
                <a:solidFill>
                  <a:srgbClr val="000000"/>
                </a:solidFill>
                <a:latin typeface="Tw Cen MT" panose="020B0602020104020603" pitchFamily="34" charset="0"/>
                <a:cs typeface="Courier New" pitchFamily="49" charset="0"/>
              </a:defRPr>
            </a:lvl2pPr>
            <a:lvl3pPr marL="796925" indent="0">
              <a:lnSpc>
                <a:spcPct val="80000"/>
              </a:lnSpc>
              <a:buFontTx/>
              <a:buNone/>
              <a:defRPr sz="1800" b="0">
                <a:solidFill>
                  <a:srgbClr val="000000"/>
                </a:solidFill>
                <a:latin typeface="Tw Cen MT" panose="020B0602020104020603" pitchFamily="34" charset="0"/>
                <a:cs typeface="Courier New" pitchFamily="49" charset="0"/>
              </a:defRPr>
            </a:lvl3pPr>
            <a:lvl4pPr marL="1147763" indent="20638">
              <a:lnSpc>
                <a:spcPct val="80000"/>
              </a:lnSpc>
              <a:buFontTx/>
              <a:buNone/>
              <a:defRPr sz="1800" b="0">
                <a:solidFill>
                  <a:srgbClr val="000000"/>
                </a:solidFill>
                <a:latin typeface="Tw Cen MT" panose="020B0602020104020603" pitchFamily="34" charset="0"/>
                <a:cs typeface="Courier New" pitchFamily="49" charset="0"/>
              </a:defRPr>
            </a:lvl4pPr>
            <a:lvl5pPr marL="1489075" indent="0">
              <a:lnSpc>
                <a:spcPct val="80000"/>
              </a:lnSpc>
              <a:buFontTx/>
              <a:buNone/>
              <a:defRPr sz="1800" b="0">
                <a:solidFill>
                  <a:srgbClr val="000000"/>
                </a:solidFill>
                <a:latin typeface="Tw Cen MT" panose="020B0602020104020603" pitchFamily="34" charset="0"/>
                <a:cs typeface="Courier New"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28011196"/>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56" y="2710558"/>
            <a:ext cx="9634305" cy="747897"/>
          </a:xfrm>
        </p:spPr>
        <p:txBody>
          <a:bodyPr anchor="b" anchorCtr="0"/>
          <a:lstStyle>
            <a:lvl1pPr>
              <a:defRPr sz="5400" spc="-113" baseline="0">
                <a:solidFill>
                  <a:schemeClr val="tx1"/>
                </a:solidFill>
              </a:defRPr>
            </a:lvl1pPr>
          </a:lstStyle>
          <a:p>
            <a:r>
              <a:rPr lang="en-US" dirty="0"/>
              <a:t>Click to edit title style</a:t>
            </a:r>
          </a:p>
        </p:txBody>
      </p:sp>
      <p:sp>
        <p:nvSpPr>
          <p:cNvPr id="5" name="Text Placeholder 4"/>
          <p:cNvSpPr>
            <a:spLocks noGrp="1"/>
          </p:cNvSpPr>
          <p:nvPr>
            <p:ph type="body" sz="quarter" idx="12" hasCustomPrompt="1"/>
          </p:nvPr>
        </p:nvSpPr>
        <p:spPr>
          <a:xfrm>
            <a:off x="978949" y="3777538"/>
            <a:ext cx="9660192" cy="498599"/>
          </a:xfrm>
        </p:spPr>
        <p:txBody>
          <a:bodyPr>
            <a:noAutofit/>
          </a:bodyPr>
          <a:lstStyle>
            <a:lvl1pPr marL="0" indent="0">
              <a:spcBef>
                <a:spcPts val="0"/>
              </a:spcBef>
              <a:buNone/>
              <a:defRPr spc="-53" baseline="0">
                <a:solidFill>
                  <a:schemeClr val="tx1"/>
                </a:solidFill>
                <a:latin typeface="+mj-lt"/>
              </a:defRPr>
            </a:lvl1pPr>
          </a:lstStyle>
          <a:p>
            <a:pPr lvl="0"/>
            <a:r>
              <a:rPr lang="en-US" dirty="0"/>
              <a:t>Speaker Title</a:t>
            </a:r>
          </a:p>
        </p:txBody>
      </p:sp>
      <p:sp>
        <p:nvSpPr>
          <p:cNvPr id="4" name="Rectangle 3"/>
          <p:cNvSpPr/>
          <p:nvPr userDrawn="1"/>
        </p:nvSpPr>
        <p:spPr bwMode="auto">
          <a:xfrm>
            <a:off x="9" y="6"/>
            <a:ext cx="1259785" cy="1259457"/>
          </a:xfrm>
          <a:prstGeom prst="rect">
            <a:avLst/>
          </a:prstGeom>
          <a:solidFill>
            <a:schemeClr val="bg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83" tIns="34283" rIns="34283" bIns="34283" numCol="1" spcCol="0" rtlCol="0" fromWordArt="0" anchor="ctr" anchorCtr="0" forceAA="0" compatLnSpc="1">
            <a:prstTxWarp prst="textNoShape">
              <a:avLst/>
            </a:prstTxWarp>
            <a:noAutofit/>
          </a:bodyPr>
          <a:lstStyle/>
          <a:p>
            <a:pPr algn="ctr" defTabSz="685434" fontAlgn="base">
              <a:spcBef>
                <a:spcPct val="0"/>
              </a:spcBef>
              <a:spcAft>
                <a:spcPct val="0"/>
              </a:spcAft>
            </a:pPr>
            <a:endParaRPr lang="en-GB" sz="1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690" y="422458"/>
            <a:ext cx="1052415" cy="293791"/>
          </a:xfrm>
          <a:prstGeom prst="rect">
            <a:avLst/>
          </a:prstGeom>
        </p:spPr>
      </p:pic>
      <p:sp>
        <p:nvSpPr>
          <p:cNvPr id="7" name="Date Placeholder 6"/>
          <p:cNvSpPr>
            <a:spLocks noGrp="1"/>
          </p:cNvSpPr>
          <p:nvPr>
            <p:ph type="dt" sz="half" idx="13"/>
          </p:nvPr>
        </p:nvSpPr>
        <p:spPr/>
        <p:txBody>
          <a:bodyPr/>
          <a:lstStyle>
            <a:lvl1pPr>
              <a:defRPr>
                <a:solidFill>
                  <a:schemeClr val="tx1"/>
                </a:solidFill>
              </a:defRPr>
            </a:lvl1pPr>
          </a:lstStyle>
          <a:p>
            <a:fld id="{20CE17AF-4091-48A7-8681-C3B1BE5CA3B0}" type="datetime1">
              <a:rPr lang="en-GB" smtClean="0">
                <a:solidFill>
                  <a:srgbClr val="FFFFFF"/>
                </a:solidFill>
              </a:rPr>
              <a:pPr/>
              <a:t>05/04/2018</a:t>
            </a:fld>
            <a:endParaRPr lang="en-GB" dirty="0">
              <a:solidFill>
                <a:srgbClr val="FFFFFF"/>
              </a:solidFill>
            </a:endParaRPr>
          </a:p>
        </p:txBody>
      </p:sp>
      <p:sp>
        <p:nvSpPr>
          <p:cNvPr id="9" name="Footer Placeholder 8"/>
          <p:cNvSpPr>
            <a:spLocks noGrp="1"/>
          </p:cNvSpPr>
          <p:nvPr>
            <p:ph type="ftr" sz="quarter" idx="14"/>
          </p:nvPr>
        </p:nvSpPr>
        <p:spPr/>
        <p:txBody>
          <a:bodyPr/>
          <a:lstStyle>
            <a:lvl1pPr>
              <a:defRPr>
                <a:solidFill>
                  <a:schemeClr val="tx1"/>
                </a:solidFill>
              </a:defRPr>
            </a:lvl1pPr>
          </a:lstStyle>
          <a:p>
            <a:endParaRPr lang="en-GB" dirty="0">
              <a:solidFill>
                <a:srgbClr val="FFFFFF"/>
              </a:solidFill>
            </a:endParaRPr>
          </a:p>
        </p:txBody>
      </p:sp>
      <p:sp>
        <p:nvSpPr>
          <p:cNvPr id="10" name="Slide Number Placeholder 9"/>
          <p:cNvSpPr>
            <a:spLocks noGrp="1"/>
          </p:cNvSpPr>
          <p:nvPr>
            <p:ph type="sldNum" sz="quarter" idx="15"/>
          </p:nvPr>
        </p:nvSpPr>
        <p:spPr/>
        <p:txBody>
          <a:bodyPr/>
          <a:lstStyle>
            <a:lvl1pPr>
              <a:defRPr>
                <a:solidFill>
                  <a:schemeClr val="tx1"/>
                </a:solidFill>
              </a:defRPr>
            </a:lvl1pPr>
          </a:lstStyle>
          <a:p>
            <a:fld id="{66F9B19E-23E9-4120-A06C-57F6EDB783B3}" type="slidenum">
              <a:rPr lang="en-GB" smtClean="0">
                <a:solidFill>
                  <a:srgbClr val="FFFFFF"/>
                </a:solidFill>
              </a:rPr>
              <a:pPr/>
              <a:t>‹#›</a:t>
            </a:fld>
            <a:endParaRPr lang="en-GB">
              <a:solidFill>
                <a:srgbClr val="FFFFFF"/>
              </a:solidFill>
            </a:endParaRPr>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526956" y="360009"/>
            <a:ext cx="1488000" cy="547352"/>
          </a:xfrm>
          <a:prstGeom prst="rect">
            <a:avLst/>
          </a:prstGeom>
        </p:spPr>
      </p:pic>
    </p:spTree>
    <p:extLst>
      <p:ext uri="{BB962C8B-B14F-4D97-AF65-F5344CB8AC3E}">
        <p14:creationId xmlns:p14="http://schemas.microsoft.com/office/powerpoint/2010/main" val="3882425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8" y="3020791"/>
            <a:ext cx="11151917" cy="914096"/>
          </a:xfrm>
        </p:spPr>
        <p:txBody>
          <a:bodyPr anchor="b" anchorCtr="0"/>
          <a:lstStyle>
            <a:lvl1pPr>
              <a:defRPr sz="6600" spc="-225" baseline="0">
                <a:solidFill>
                  <a:schemeClr val="tx1"/>
                </a:solidFill>
              </a:defRPr>
            </a:lvl1pPr>
          </a:lstStyle>
          <a:p>
            <a:r>
              <a:rPr lang="en-US" dirty="0"/>
              <a:t>Click to edit title style</a:t>
            </a:r>
          </a:p>
        </p:txBody>
      </p:sp>
      <p:sp>
        <p:nvSpPr>
          <p:cNvPr id="5" name="Slide Number Placeholder 4"/>
          <p:cNvSpPr>
            <a:spLocks noGrp="1"/>
          </p:cNvSpPr>
          <p:nvPr>
            <p:ph type="sldNum" sz="quarter" idx="12"/>
          </p:nvPr>
        </p:nvSpPr>
        <p:spPr/>
        <p:txBody>
          <a:bodyPr/>
          <a:lstStyle>
            <a:lvl1pPr>
              <a:defRPr>
                <a:solidFill>
                  <a:schemeClr val="tx1"/>
                </a:solidFill>
              </a:defRPr>
            </a:lvl1pPr>
          </a:lstStyle>
          <a:p>
            <a:fld id="{66F9B19E-23E9-4120-A06C-57F6EDB783B3}" type="slidenum">
              <a:rPr lang="en-GB" smtClean="0">
                <a:solidFill>
                  <a:srgbClr val="FFFFFF"/>
                </a:solidFill>
              </a:rPr>
              <a:pPr/>
              <a:t>‹#›</a:t>
            </a:fld>
            <a:endParaRPr lang="en-GB">
              <a:solidFill>
                <a:srgbClr val="FFFFFF"/>
              </a:solidFill>
            </a:endParaRPr>
          </a:p>
        </p:txBody>
      </p:sp>
    </p:spTree>
    <p:extLst>
      <p:ext uri="{BB962C8B-B14F-4D97-AF65-F5344CB8AC3E}">
        <p14:creationId xmlns:p14="http://schemas.microsoft.com/office/powerpoint/2010/main" val="26080036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444254"/>
            <a:ext cx="11151917" cy="567848"/>
          </a:xfrm>
        </p:spPr>
        <p:txBody>
          <a:bodyPr/>
          <a:lstStyle>
            <a:lvl1pPr>
              <a:defRPr>
                <a:solidFill>
                  <a:schemeClr val="tx1"/>
                </a:solidFill>
              </a:defRPr>
            </a:lvl1pPr>
          </a:lstStyle>
          <a:p>
            <a:r>
              <a:rPr lang="en-US" dirty="0"/>
              <a:t>Click to edit Master title style</a:t>
            </a:r>
          </a:p>
        </p:txBody>
      </p:sp>
      <p:sp>
        <p:nvSpPr>
          <p:cNvPr id="5" name="Text Placeholder 4"/>
          <p:cNvSpPr>
            <a:spLocks noGrp="1"/>
          </p:cNvSpPr>
          <p:nvPr>
            <p:ph type="body" sz="quarter" idx="10"/>
          </p:nvPr>
        </p:nvSpPr>
        <p:spPr>
          <a:xfrm>
            <a:off x="519248" y="1447805"/>
            <a:ext cx="11151917" cy="1532727"/>
          </a:xfrm>
          <a:prstGeom prst="rect">
            <a:avLst/>
          </a:prstGeom>
        </p:spPr>
        <p:txBody>
          <a:bodyPr/>
          <a:lstStyle>
            <a:lvl1pPr marL="213079" indent="-213079">
              <a:buFont typeface="Wingdings" pitchFamily="2" charset="2"/>
              <a:buChar char=""/>
              <a:defRPr sz="3000">
                <a:solidFill>
                  <a:schemeClr val="tx1"/>
                </a:solidFill>
              </a:defRPr>
            </a:lvl1pPr>
            <a:lvl2pPr marL="388065" indent="-174986">
              <a:buFont typeface="Wingdings" pitchFamily="2" charset="2"/>
              <a:buChar char=""/>
              <a:defRPr>
                <a:solidFill>
                  <a:schemeClr val="tx1"/>
                </a:solidFill>
                <a:latin typeface="+mn-lt"/>
              </a:defRPr>
            </a:lvl2pPr>
            <a:lvl3pPr marL="555907" indent="-167844">
              <a:buFont typeface="Wingdings" pitchFamily="2" charset="2"/>
              <a:buChar char=""/>
              <a:tabLst/>
              <a:defRPr>
                <a:solidFill>
                  <a:schemeClr val="tx1"/>
                </a:solidFill>
                <a:latin typeface="+mn-lt"/>
              </a:defRPr>
            </a:lvl3pPr>
            <a:lvl4pPr marL="685659" indent="-129751">
              <a:buFont typeface="Wingdings" pitchFamily="2" charset="2"/>
              <a:buChar char=""/>
              <a:defRPr>
                <a:solidFill>
                  <a:schemeClr val="tx1"/>
                </a:solidFill>
                <a:latin typeface="+mn-lt"/>
              </a:defRPr>
            </a:lvl4pPr>
            <a:lvl5pPr marL="815411" indent="-129751">
              <a:buFont typeface="Wingdings" pitchFamily="2" charset="2"/>
              <a:buChar char=""/>
              <a:tabLst/>
              <a:defRPr>
                <a:solidFill>
                  <a:schemeClr val="tx1"/>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Date Placeholder 2"/>
          <p:cNvSpPr>
            <a:spLocks noGrp="1"/>
          </p:cNvSpPr>
          <p:nvPr>
            <p:ph type="dt" sz="half" idx="11"/>
          </p:nvPr>
        </p:nvSpPr>
        <p:spPr/>
        <p:txBody>
          <a:bodyPr/>
          <a:lstStyle>
            <a:lvl1pPr>
              <a:defRPr>
                <a:solidFill>
                  <a:schemeClr val="tx1"/>
                </a:solidFill>
              </a:defRPr>
            </a:lvl1pPr>
          </a:lstStyle>
          <a:p>
            <a:fld id="{20CE17AF-4091-48A7-8681-C3B1BE5CA3B0}" type="datetime1">
              <a:rPr lang="en-GB" smtClean="0">
                <a:solidFill>
                  <a:srgbClr val="FFFFFF"/>
                </a:solidFill>
              </a:rPr>
              <a:pPr/>
              <a:t>05/04/2018</a:t>
            </a:fld>
            <a:endParaRPr lang="en-GB" dirty="0">
              <a:solidFill>
                <a:srgbClr val="FFFFFF"/>
              </a:solidFill>
            </a:endParaRPr>
          </a:p>
        </p:txBody>
      </p:sp>
      <p:sp>
        <p:nvSpPr>
          <p:cNvPr id="4" name="Footer Placeholder 3"/>
          <p:cNvSpPr>
            <a:spLocks noGrp="1"/>
          </p:cNvSpPr>
          <p:nvPr>
            <p:ph type="ftr" sz="quarter" idx="12"/>
          </p:nvPr>
        </p:nvSpPr>
        <p:spPr/>
        <p:txBody>
          <a:bodyPr/>
          <a:lstStyle>
            <a:lvl1pPr>
              <a:defRPr>
                <a:solidFill>
                  <a:schemeClr val="tx1"/>
                </a:solidFill>
              </a:defRPr>
            </a:lvl1pPr>
          </a:lstStyle>
          <a:p>
            <a:endParaRPr lang="en-GB" dirty="0">
              <a:solidFill>
                <a:srgbClr val="FFFFFF"/>
              </a:solidFill>
            </a:endParaRPr>
          </a:p>
        </p:txBody>
      </p:sp>
      <p:sp>
        <p:nvSpPr>
          <p:cNvPr id="6" name="Slide Number Placeholder 5"/>
          <p:cNvSpPr>
            <a:spLocks noGrp="1"/>
          </p:cNvSpPr>
          <p:nvPr>
            <p:ph type="sldNum" sz="quarter" idx="13"/>
          </p:nvPr>
        </p:nvSpPr>
        <p:spPr/>
        <p:txBody>
          <a:bodyPr/>
          <a:lstStyle>
            <a:lvl1pPr>
              <a:defRPr>
                <a:solidFill>
                  <a:schemeClr val="tx1"/>
                </a:solidFill>
              </a:defRPr>
            </a:lvl1pPr>
          </a:lstStyle>
          <a:p>
            <a:fld id="{66F9B19E-23E9-4120-A06C-57F6EDB783B3}" type="slidenum">
              <a:rPr lang="en-GB" smtClean="0">
                <a:solidFill>
                  <a:srgbClr val="FFFFFF"/>
                </a:solidFill>
              </a:rPr>
              <a:pPr/>
              <a:t>‹#›</a:t>
            </a:fld>
            <a:endParaRPr lang="en-GB">
              <a:solidFill>
                <a:srgbClr val="FFFFFF"/>
              </a:solidFill>
            </a:endParaRPr>
          </a:p>
        </p:txBody>
      </p:sp>
    </p:spTree>
    <p:extLst>
      <p:ext uri="{BB962C8B-B14F-4D97-AF65-F5344CB8AC3E}">
        <p14:creationId xmlns:p14="http://schemas.microsoft.com/office/powerpoint/2010/main" val="87593987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4" name="Text Placeholder 3"/>
          <p:cNvSpPr>
            <a:spLocks noGrp="1"/>
          </p:cNvSpPr>
          <p:nvPr>
            <p:ph type="body" sz="quarter" idx="10"/>
          </p:nvPr>
        </p:nvSpPr>
        <p:spPr>
          <a:xfrm>
            <a:off x="520836" y="1447800"/>
            <a:ext cx="5396365" cy="1389611"/>
          </a:xfrm>
        </p:spPr>
        <p:txBody>
          <a:bodyPr>
            <a:spAutoFit/>
          </a:bodyPr>
          <a:lstStyle>
            <a:lvl1pPr marL="219030" indent="-219030">
              <a:spcBef>
                <a:spcPts val="900"/>
              </a:spcBef>
              <a:buClr>
                <a:schemeClr val="tx1"/>
              </a:buClr>
              <a:buFont typeface="Wingdings" pitchFamily="2" charset="2"/>
              <a:buChar char=""/>
              <a:defRPr lang="en-US" dirty="0" smtClean="0"/>
            </a:lvl1pPr>
            <a:lvl2pPr marL="390445" indent="-171414">
              <a:defRPr sz="1500">
                <a:solidFill>
                  <a:schemeClr val="tx1"/>
                </a:solidFill>
              </a:defRPr>
            </a:lvl2pPr>
            <a:lvl3pPr marL="514244" indent="-123800">
              <a:tabLst/>
              <a:defRPr sz="1500">
                <a:solidFill>
                  <a:schemeClr val="tx1"/>
                </a:solidFill>
              </a:defRPr>
            </a:lvl3pPr>
            <a:lvl4pPr marL="647567" indent="-133323">
              <a:defRPr>
                <a:solidFill>
                  <a:schemeClr val="tx1"/>
                </a:solidFill>
              </a:defRPr>
            </a:lvl4pPr>
            <a:lvl5pPr marL="771367" indent="-123800">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Date Placeholder 2"/>
          <p:cNvSpPr>
            <a:spLocks noGrp="1"/>
          </p:cNvSpPr>
          <p:nvPr>
            <p:ph type="dt" sz="half" idx="12"/>
          </p:nvPr>
        </p:nvSpPr>
        <p:spPr/>
        <p:txBody>
          <a:bodyPr/>
          <a:lstStyle>
            <a:lvl1pPr>
              <a:defRPr>
                <a:solidFill>
                  <a:schemeClr val="tx1"/>
                </a:solidFill>
              </a:defRPr>
            </a:lvl1pPr>
          </a:lstStyle>
          <a:p>
            <a:fld id="{20CE17AF-4091-48A7-8681-C3B1BE5CA3B0}" type="datetime1">
              <a:rPr lang="en-GB" smtClean="0">
                <a:solidFill>
                  <a:srgbClr val="FFFFFF"/>
                </a:solidFill>
              </a:rPr>
              <a:pPr/>
              <a:t>05/04/2018</a:t>
            </a:fld>
            <a:endParaRPr lang="en-GB" dirty="0">
              <a:solidFill>
                <a:srgbClr val="FFFFFF"/>
              </a:solidFill>
            </a:endParaRPr>
          </a:p>
        </p:txBody>
      </p:sp>
      <p:sp>
        <p:nvSpPr>
          <p:cNvPr id="5" name="Footer Placeholder 4"/>
          <p:cNvSpPr>
            <a:spLocks noGrp="1"/>
          </p:cNvSpPr>
          <p:nvPr>
            <p:ph type="ftr" sz="quarter" idx="13"/>
          </p:nvPr>
        </p:nvSpPr>
        <p:spPr/>
        <p:txBody>
          <a:bodyPr/>
          <a:lstStyle>
            <a:lvl1pPr>
              <a:defRPr>
                <a:solidFill>
                  <a:schemeClr val="tx1"/>
                </a:solidFill>
              </a:defRPr>
            </a:lvl1pPr>
          </a:lstStyle>
          <a:p>
            <a:endParaRPr lang="en-GB" dirty="0">
              <a:solidFill>
                <a:srgbClr val="FFFFFF"/>
              </a:solidFill>
            </a:endParaRPr>
          </a:p>
        </p:txBody>
      </p:sp>
      <p:sp>
        <p:nvSpPr>
          <p:cNvPr id="6" name="Slide Number Placeholder 5"/>
          <p:cNvSpPr>
            <a:spLocks noGrp="1"/>
          </p:cNvSpPr>
          <p:nvPr>
            <p:ph type="sldNum" sz="quarter" idx="14"/>
          </p:nvPr>
        </p:nvSpPr>
        <p:spPr/>
        <p:txBody>
          <a:bodyPr/>
          <a:lstStyle>
            <a:lvl1pPr>
              <a:defRPr>
                <a:solidFill>
                  <a:schemeClr val="tx1"/>
                </a:solidFill>
              </a:defRPr>
            </a:lvl1pPr>
          </a:lstStyle>
          <a:p>
            <a:fld id="{66F9B19E-23E9-4120-A06C-57F6EDB783B3}" type="slidenum">
              <a:rPr lang="en-GB" smtClean="0">
                <a:solidFill>
                  <a:srgbClr val="FFFFFF"/>
                </a:solidFill>
              </a:rPr>
              <a:pPr/>
              <a:t>‹#›</a:t>
            </a:fld>
            <a:endParaRPr lang="en-GB">
              <a:solidFill>
                <a:srgbClr val="FFFFFF"/>
              </a:solidFill>
            </a:endParaRPr>
          </a:p>
        </p:txBody>
      </p:sp>
      <p:sp>
        <p:nvSpPr>
          <p:cNvPr id="8" name="Text Placeholder 3"/>
          <p:cNvSpPr>
            <a:spLocks noGrp="1"/>
          </p:cNvSpPr>
          <p:nvPr>
            <p:ph type="body" sz="quarter" idx="15"/>
          </p:nvPr>
        </p:nvSpPr>
        <p:spPr>
          <a:xfrm>
            <a:off x="6274799" y="1447800"/>
            <a:ext cx="5396365" cy="1389611"/>
          </a:xfrm>
        </p:spPr>
        <p:txBody>
          <a:bodyPr>
            <a:spAutoFit/>
          </a:bodyPr>
          <a:lstStyle>
            <a:lvl1pPr marL="219030" indent="-219030">
              <a:spcBef>
                <a:spcPts val="900"/>
              </a:spcBef>
              <a:buClr>
                <a:schemeClr val="tx1"/>
              </a:buClr>
              <a:buFont typeface="Wingdings" pitchFamily="2" charset="2"/>
              <a:buChar char=""/>
              <a:defRPr>
                <a:solidFill>
                  <a:schemeClr val="tx1"/>
                </a:solidFill>
              </a:defRPr>
            </a:lvl1pPr>
            <a:lvl2pPr marL="390445" indent="-171414">
              <a:defRPr sz="1500">
                <a:solidFill>
                  <a:schemeClr val="tx1"/>
                </a:solidFill>
              </a:defRPr>
            </a:lvl2pPr>
            <a:lvl3pPr marL="514244" indent="-123800">
              <a:tabLst/>
              <a:defRPr sz="1500">
                <a:solidFill>
                  <a:schemeClr val="tx1"/>
                </a:solidFill>
              </a:defRPr>
            </a:lvl3pPr>
            <a:lvl4pPr marL="647567" indent="-133323">
              <a:defRPr>
                <a:solidFill>
                  <a:schemeClr val="tx1"/>
                </a:solidFill>
              </a:defRPr>
            </a:lvl4pPr>
            <a:lvl5pPr marL="771367" indent="-123800">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724312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0CE17AF-4091-48A7-8681-C3B1BE5CA3B0}" type="datetime1">
              <a:rPr lang="en-GB" smtClean="0">
                <a:solidFill>
                  <a:srgbClr val="FFFFFF"/>
                </a:solidFill>
              </a:rPr>
              <a:pPr/>
              <a:t>05/04/2018</a:t>
            </a:fld>
            <a:endParaRPr lang="en-GB" dirty="0">
              <a:solidFill>
                <a:srgbClr val="FFFFFF"/>
              </a:solidFill>
            </a:endParaRPr>
          </a:p>
        </p:txBody>
      </p:sp>
      <p:sp>
        <p:nvSpPr>
          <p:cNvPr id="4" name="Footer Placeholder 3"/>
          <p:cNvSpPr>
            <a:spLocks noGrp="1"/>
          </p:cNvSpPr>
          <p:nvPr>
            <p:ph type="ftr" sz="quarter" idx="11"/>
          </p:nvPr>
        </p:nvSpPr>
        <p:spPr/>
        <p:txBody>
          <a:bodyPr/>
          <a:lstStyle/>
          <a:p>
            <a:endParaRPr lang="en-GB" dirty="0">
              <a:solidFill>
                <a:srgbClr val="FFFFFF"/>
              </a:solidFill>
            </a:endParaRPr>
          </a:p>
        </p:txBody>
      </p:sp>
      <p:sp>
        <p:nvSpPr>
          <p:cNvPr id="5" name="Slide Number Placeholder 4"/>
          <p:cNvSpPr>
            <a:spLocks noGrp="1"/>
          </p:cNvSpPr>
          <p:nvPr>
            <p:ph type="sldNum" sz="quarter" idx="12"/>
          </p:nvPr>
        </p:nvSpPr>
        <p:spPr/>
        <p:txBody>
          <a:bodyPr/>
          <a:lstStyle/>
          <a:p>
            <a:fld id="{66F9B19E-23E9-4120-A06C-57F6EDB783B3}" type="slidenum">
              <a:rPr lang="en-GB" smtClean="0">
                <a:solidFill>
                  <a:srgbClr val="FFFFFF"/>
                </a:solidFill>
              </a:rPr>
              <a:pPr/>
              <a:t>‹#›</a:t>
            </a:fld>
            <a:endParaRPr lang="en-GB">
              <a:solidFill>
                <a:srgbClr val="FFFFFF"/>
              </a:solidFill>
            </a:endParaRPr>
          </a:p>
        </p:txBody>
      </p:sp>
    </p:spTree>
    <p:extLst>
      <p:ext uri="{BB962C8B-B14F-4D97-AF65-F5344CB8AC3E}">
        <p14:creationId xmlns:p14="http://schemas.microsoft.com/office/powerpoint/2010/main" val="30393428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solidFill>
                  <a:schemeClr val="tx1"/>
                </a:solidFill>
              </a:defRPr>
            </a:lvl1pPr>
          </a:lstStyle>
          <a:p>
            <a:fld id="{20CE17AF-4091-48A7-8681-C3B1BE5CA3B0}" type="datetime1">
              <a:rPr lang="en-GB" smtClean="0">
                <a:solidFill>
                  <a:srgbClr val="FFFFFF"/>
                </a:solidFill>
              </a:rPr>
              <a:pPr/>
              <a:t>05/04/2018</a:t>
            </a:fld>
            <a:endParaRPr lang="en-GB" dirty="0">
              <a:solidFill>
                <a:srgbClr val="FFFFFF"/>
              </a:solidFill>
            </a:endParaRPr>
          </a:p>
        </p:txBody>
      </p:sp>
      <p:sp>
        <p:nvSpPr>
          <p:cNvPr id="3" name="Footer Placeholder 2"/>
          <p:cNvSpPr>
            <a:spLocks noGrp="1"/>
          </p:cNvSpPr>
          <p:nvPr>
            <p:ph type="ftr" sz="quarter" idx="11"/>
          </p:nvPr>
        </p:nvSpPr>
        <p:spPr/>
        <p:txBody>
          <a:bodyPr/>
          <a:lstStyle>
            <a:lvl1pPr>
              <a:defRPr>
                <a:solidFill>
                  <a:schemeClr val="tx1"/>
                </a:solidFill>
              </a:defRPr>
            </a:lvl1pPr>
          </a:lstStyle>
          <a:p>
            <a:endParaRPr lang="en-GB" dirty="0">
              <a:solidFill>
                <a:srgbClr val="FFFFFF"/>
              </a:solidFill>
            </a:endParaRPr>
          </a:p>
        </p:txBody>
      </p:sp>
      <p:sp>
        <p:nvSpPr>
          <p:cNvPr id="4" name="Slide Number Placeholder 3"/>
          <p:cNvSpPr>
            <a:spLocks noGrp="1"/>
          </p:cNvSpPr>
          <p:nvPr>
            <p:ph type="sldNum" sz="quarter" idx="12"/>
          </p:nvPr>
        </p:nvSpPr>
        <p:spPr/>
        <p:txBody>
          <a:bodyPr/>
          <a:lstStyle>
            <a:lvl1pPr>
              <a:defRPr>
                <a:solidFill>
                  <a:schemeClr val="tx1"/>
                </a:solidFill>
              </a:defRPr>
            </a:lvl1pPr>
          </a:lstStyle>
          <a:p>
            <a:fld id="{66F9B19E-23E9-4120-A06C-57F6EDB783B3}" type="slidenum">
              <a:rPr lang="en-GB" smtClean="0">
                <a:solidFill>
                  <a:srgbClr val="FFFFFF"/>
                </a:solidFill>
              </a:rPr>
              <a:pPr/>
              <a:t>‹#›</a:t>
            </a:fld>
            <a:endParaRPr lang="en-GB">
              <a:solidFill>
                <a:srgbClr val="FFFFFF"/>
              </a:solidFill>
            </a:endParaRPr>
          </a:p>
        </p:txBody>
      </p:sp>
    </p:spTree>
    <p:extLst>
      <p:ext uri="{BB962C8B-B14F-4D97-AF65-F5344CB8AC3E}">
        <p14:creationId xmlns:p14="http://schemas.microsoft.com/office/powerpoint/2010/main" val="177317086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Slide for Developer Code</a:t>
            </a:r>
          </a:p>
        </p:txBody>
      </p:sp>
      <p:sp>
        <p:nvSpPr>
          <p:cNvPr id="5" name="Text Placeholder 4"/>
          <p:cNvSpPr>
            <a:spLocks noGrp="1"/>
          </p:cNvSpPr>
          <p:nvPr>
            <p:ph type="body" sz="quarter" idx="10"/>
          </p:nvPr>
        </p:nvSpPr>
        <p:spPr>
          <a:xfrm>
            <a:off x="518454" y="1447800"/>
            <a:ext cx="11155093" cy="1449628"/>
          </a:xfrm>
        </p:spPr>
        <p:txBody>
          <a:bodyPr/>
          <a:lstStyle>
            <a:lvl1pPr marL="0" indent="0">
              <a:buNone/>
              <a:defRPr sz="2400">
                <a:solidFill>
                  <a:schemeClr val="tx1"/>
                </a:solidFill>
                <a:latin typeface="Consolas" pitchFamily="49" charset="0"/>
                <a:cs typeface="Consolas" pitchFamily="49" charset="0"/>
              </a:defRPr>
            </a:lvl1pPr>
            <a:lvl2pPr marL="254741" indent="0">
              <a:buNone/>
              <a:defRPr>
                <a:solidFill>
                  <a:schemeClr val="tx1"/>
                </a:solidFill>
                <a:latin typeface="Consolas" pitchFamily="49" charset="0"/>
                <a:cs typeface="Consolas" pitchFamily="49" charset="0"/>
              </a:defRPr>
            </a:lvl2pPr>
            <a:lvl3pPr marL="429729" indent="0">
              <a:buNone/>
              <a:defRPr>
                <a:solidFill>
                  <a:schemeClr val="tx1"/>
                </a:solidFill>
                <a:latin typeface="Consolas" pitchFamily="49" charset="0"/>
                <a:cs typeface="Consolas" pitchFamily="49" charset="0"/>
              </a:defRPr>
            </a:lvl3pPr>
            <a:lvl4pPr marL="598761" indent="0">
              <a:buNone/>
              <a:defRPr>
                <a:solidFill>
                  <a:schemeClr val="tx1"/>
                </a:solidFill>
                <a:latin typeface="Consolas" pitchFamily="49" charset="0"/>
                <a:cs typeface="Consolas" pitchFamily="49" charset="0"/>
              </a:defRPr>
            </a:lvl4pPr>
            <a:lvl5pPr marL="772558" indent="0">
              <a:buNone/>
              <a:defRPr>
                <a:solidFill>
                  <a:schemeClr val="tx1"/>
                </a:solidFill>
                <a:latin typeface="Consolas" pitchFamily="49" charset="0"/>
                <a:cs typeface="Consolas"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1"/>
          </p:nvPr>
        </p:nvSpPr>
        <p:spPr/>
        <p:txBody>
          <a:bodyPr/>
          <a:lstStyle>
            <a:lvl1pPr>
              <a:defRPr>
                <a:solidFill>
                  <a:schemeClr val="tx1"/>
                </a:solidFill>
              </a:defRPr>
            </a:lvl1pPr>
          </a:lstStyle>
          <a:p>
            <a:fld id="{20CE17AF-4091-48A7-8681-C3B1BE5CA3B0}" type="datetime1">
              <a:rPr lang="en-GB" smtClean="0">
                <a:solidFill>
                  <a:srgbClr val="FFFFFF"/>
                </a:solidFill>
              </a:rPr>
              <a:pPr/>
              <a:t>05/04/2018</a:t>
            </a:fld>
            <a:endParaRPr lang="en-GB" dirty="0">
              <a:solidFill>
                <a:srgbClr val="FFFFFF"/>
              </a:solidFill>
            </a:endParaRPr>
          </a:p>
        </p:txBody>
      </p:sp>
      <p:sp>
        <p:nvSpPr>
          <p:cNvPr id="6" name="Footer Placeholder 5"/>
          <p:cNvSpPr>
            <a:spLocks noGrp="1"/>
          </p:cNvSpPr>
          <p:nvPr>
            <p:ph type="ftr" sz="quarter" idx="12"/>
          </p:nvPr>
        </p:nvSpPr>
        <p:spPr/>
        <p:txBody>
          <a:bodyPr/>
          <a:lstStyle>
            <a:lvl1pPr>
              <a:defRPr>
                <a:solidFill>
                  <a:schemeClr val="tx1"/>
                </a:solidFill>
              </a:defRPr>
            </a:lvl1pPr>
          </a:lstStyle>
          <a:p>
            <a:endParaRPr lang="en-GB" dirty="0">
              <a:solidFill>
                <a:srgbClr val="FFFFFF"/>
              </a:solidFill>
            </a:endParaRPr>
          </a:p>
        </p:txBody>
      </p:sp>
      <p:sp>
        <p:nvSpPr>
          <p:cNvPr id="7" name="Slide Number Placeholder 6"/>
          <p:cNvSpPr>
            <a:spLocks noGrp="1"/>
          </p:cNvSpPr>
          <p:nvPr>
            <p:ph type="sldNum" sz="quarter" idx="13"/>
          </p:nvPr>
        </p:nvSpPr>
        <p:spPr/>
        <p:txBody>
          <a:bodyPr/>
          <a:lstStyle>
            <a:lvl1pPr>
              <a:defRPr>
                <a:solidFill>
                  <a:schemeClr val="tx1"/>
                </a:solidFill>
              </a:defRPr>
            </a:lvl1pPr>
          </a:lstStyle>
          <a:p>
            <a:fld id="{66F9B19E-23E9-4120-A06C-57F6EDB783B3}" type="slidenum">
              <a:rPr lang="en-GB" smtClean="0">
                <a:solidFill>
                  <a:srgbClr val="FFFFFF"/>
                </a:solidFill>
              </a:rPr>
              <a:pPr/>
              <a:t>‹#›</a:t>
            </a:fld>
            <a:endParaRPr lang="en-GB">
              <a:solidFill>
                <a:srgbClr val="FFFFFF"/>
              </a:solidFill>
            </a:endParaRPr>
          </a:p>
        </p:txBody>
      </p:sp>
    </p:spTree>
    <p:extLst>
      <p:ext uri="{BB962C8B-B14F-4D97-AF65-F5344CB8AC3E}">
        <p14:creationId xmlns:p14="http://schemas.microsoft.com/office/powerpoint/2010/main" val="132506814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37197" y="2066769"/>
            <a:ext cx="6117617" cy="2250329"/>
          </a:xfrm>
          <a:prstGeom prst="rect">
            <a:avLst/>
          </a:prstGeom>
        </p:spPr>
      </p:pic>
      <p:sp>
        <p:nvSpPr>
          <p:cNvPr id="6" name="TextBox 5"/>
          <p:cNvSpPr txBox="1"/>
          <p:nvPr userDrawn="1"/>
        </p:nvSpPr>
        <p:spPr>
          <a:xfrm>
            <a:off x="2801821" y="6254261"/>
            <a:ext cx="6588369" cy="107722"/>
          </a:xfrm>
          <a:prstGeom prst="rect">
            <a:avLst/>
          </a:prstGeom>
          <a:noFill/>
        </p:spPr>
        <p:txBody>
          <a:bodyPr wrap="square" lIns="0" tIns="0" rIns="0" bIns="0" rtlCol="0">
            <a:spAutoFit/>
          </a:bodyPr>
          <a:lstStyle/>
          <a:p>
            <a:pPr algn="ctr" defTabSz="685631"/>
            <a:r>
              <a:rPr lang="en-GB" sz="700" dirty="0">
                <a:solidFill>
                  <a:srgbClr val="FFFFFF"/>
                </a:solidFill>
              </a:rPr>
              <a:t>©2013 Microsoft Corporation. All rights reserved.</a:t>
            </a:r>
          </a:p>
        </p:txBody>
      </p:sp>
    </p:spTree>
    <p:extLst>
      <p:ext uri="{BB962C8B-B14F-4D97-AF65-F5344CB8AC3E}">
        <p14:creationId xmlns:p14="http://schemas.microsoft.com/office/powerpoint/2010/main" val="7609154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4"/>
            <a:ext cx="11151917" cy="567848"/>
          </a:xfrm>
        </p:spPr>
        <p:txBody>
          <a:bodyPr/>
          <a:lstStyle>
            <a:lvl1pPr>
              <a:defRPr/>
            </a:lvl1pPr>
          </a:lstStyle>
          <a:p>
            <a:r>
              <a:rPr lang="en-US"/>
              <a:t>Click to edit Master title style</a:t>
            </a:r>
            <a:endParaRPr lang="en-US" dirty="0"/>
          </a:p>
        </p:txBody>
      </p:sp>
      <p:sp>
        <p:nvSpPr>
          <p:cNvPr id="5" name="Text Placeholder 4"/>
          <p:cNvSpPr>
            <a:spLocks noGrp="1"/>
          </p:cNvSpPr>
          <p:nvPr>
            <p:ph type="body" sz="quarter" idx="10"/>
          </p:nvPr>
        </p:nvSpPr>
        <p:spPr>
          <a:xfrm>
            <a:off x="519248" y="1447813"/>
            <a:ext cx="11151917" cy="14911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53828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729119" y="1950828"/>
            <a:ext cx="10794093" cy="1523493"/>
          </a:xfrm>
        </p:spPr>
        <p:txBody>
          <a:bodyPr anchor="ctr" anchorCtr="0">
            <a:noAutofit/>
          </a:bodyPr>
          <a:lstStyle>
            <a:lvl1pPr>
              <a:lnSpc>
                <a:spcPct val="90000"/>
              </a:lnSpc>
              <a:defRPr sz="4900" b="1"/>
            </a:lvl1pPr>
          </a:lstStyle>
          <a:p>
            <a:r>
              <a:rPr lang="en-US" dirty="0"/>
              <a:t>Click to edit Master title style</a:t>
            </a:r>
          </a:p>
        </p:txBody>
      </p:sp>
    </p:spTree>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lide Option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Picture 9"/>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9168343" y="5866277"/>
            <a:ext cx="2656984" cy="97735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userDrawn="1"/>
        </p:nvSpPr>
        <p:spPr bwMode="gray">
          <a:xfrm>
            <a:off x="431371" y="2084851"/>
            <a:ext cx="7872875" cy="3436640"/>
          </a:xfrm>
          <a:prstGeom prst="rect">
            <a:avLst/>
          </a:prstGeom>
          <a:solidFill>
            <a:schemeClr val="accent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pPr>
            <a:endParaRPr lang="en-US" sz="32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5"/>
          <p:cNvSpPr>
            <a:spLocks noGrp="1"/>
          </p:cNvSpPr>
          <p:nvPr>
            <p:ph type="body" sz="quarter" idx="10" hasCustomPrompt="1"/>
          </p:nvPr>
        </p:nvSpPr>
        <p:spPr>
          <a:xfrm>
            <a:off x="624418" y="2306216"/>
            <a:ext cx="7487807" cy="1653821"/>
          </a:xfrm>
        </p:spPr>
        <p:txBody>
          <a:bodyPr>
            <a:normAutofit/>
          </a:bodyPr>
          <a:lstStyle>
            <a:lvl1pPr marL="0" indent="0">
              <a:buNone/>
              <a:defRPr lang="en-US" sz="6133"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Presentation Title</a:t>
            </a:r>
          </a:p>
        </p:txBody>
      </p:sp>
      <p:sp>
        <p:nvSpPr>
          <p:cNvPr id="8" name="Text Placeholder 8"/>
          <p:cNvSpPr>
            <a:spLocks noGrp="1"/>
          </p:cNvSpPr>
          <p:nvPr>
            <p:ph type="body" sz="quarter" idx="11" hasCustomPrompt="1"/>
          </p:nvPr>
        </p:nvSpPr>
        <p:spPr>
          <a:xfrm>
            <a:off x="624418" y="4110526"/>
            <a:ext cx="7487807" cy="1305615"/>
          </a:xfrm>
        </p:spPr>
        <p:txBody>
          <a:bodyPr>
            <a:normAutofit/>
          </a:bodyPr>
          <a:lstStyle>
            <a:lvl1pPr marL="0" indent="0">
              <a:buNone/>
              <a:defRPr lang="en-US" sz="2667"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Speaker Name</a:t>
            </a:r>
          </a:p>
          <a:p>
            <a:pPr marL="0" lvl="0" indent="0" algn="l" defTabSz="914462" rtl="0" eaLnBrk="1" latinLnBrk="0" hangingPunct="1">
              <a:lnSpc>
                <a:spcPct val="90000"/>
              </a:lnSpc>
              <a:spcBef>
                <a:spcPct val="20000"/>
              </a:spcBef>
              <a:buSzPct val="90000"/>
              <a:buFont typeface="Arial" pitchFamily="34" charset="0"/>
              <a:buNone/>
            </a:pPr>
            <a:r>
              <a:rPr lang="en-US" dirty="0"/>
              <a:t>Speaker Title, Company</a:t>
            </a:r>
          </a:p>
          <a:p>
            <a:pPr marL="0" lvl="0" indent="0" algn="l" defTabSz="914462" rtl="0" eaLnBrk="1" latinLnBrk="0" hangingPunct="1">
              <a:lnSpc>
                <a:spcPct val="90000"/>
              </a:lnSpc>
              <a:spcBef>
                <a:spcPct val="20000"/>
              </a:spcBef>
              <a:buSzPct val="90000"/>
              <a:buFont typeface="Arial" pitchFamily="34" charset="0"/>
              <a:buNone/>
            </a:pPr>
            <a:r>
              <a:rPr lang="en-US" dirty="0"/>
              <a:t>Contact Information</a:t>
            </a:r>
          </a:p>
        </p:txBody>
      </p:sp>
      <p:grpSp>
        <p:nvGrpSpPr>
          <p:cNvPr id="10" name="Group 9"/>
          <p:cNvGrpSpPr/>
          <p:nvPr userDrawn="1"/>
        </p:nvGrpSpPr>
        <p:grpSpPr>
          <a:xfrm>
            <a:off x="623392" y="383062"/>
            <a:ext cx="1632181" cy="594726"/>
            <a:chOff x="10186018" y="534632"/>
            <a:chExt cx="1706539" cy="621820"/>
          </a:xfrm>
        </p:grpSpPr>
        <p:pic>
          <p:nvPicPr>
            <p:cNvPr id="11"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2" name="TextBox 11"/>
            <p:cNvSpPr txBox="1"/>
            <p:nvPr userDrawn="1"/>
          </p:nvSpPr>
          <p:spPr>
            <a:xfrm>
              <a:off x="10576932" y="972960"/>
              <a:ext cx="474317" cy="183492"/>
            </a:xfrm>
            <a:prstGeom prst="rect">
              <a:avLst/>
            </a:prstGeom>
            <a:noFill/>
          </p:spPr>
          <p:txBody>
            <a:bodyPr wrap="none" lIns="0" tIns="0" rIns="0" bIns="0" rtlCol="0">
              <a:spAutoFit/>
            </a:bodyPr>
            <a:lstStyle/>
            <a:p>
              <a:pPr defTabSz="914462">
                <a:lnSpc>
                  <a:spcPct val="90000"/>
                </a:lnSpc>
                <a:spcAft>
                  <a:spcPts val="800"/>
                </a:spcAft>
              </a:pPr>
              <a:r>
                <a:rPr lang="en-US" sz="1267" dirty="0">
                  <a:solidFill>
                    <a:srgbClr val="FFFFFF"/>
                  </a:solidFill>
                </a:rPr>
                <a:t>| Basel</a:t>
              </a:r>
            </a:p>
          </p:txBody>
        </p:sp>
      </p:grpSp>
    </p:spTree>
    <p:extLst>
      <p:ext uri="{BB962C8B-B14F-4D97-AF65-F5344CB8AC3E}">
        <p14:creationId xmlns:p14="http://schemas.microsoft.com/office/powerpoint/2010/main" val="206751547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500"/>
                                  </p:stCondLst>
                                  <p:childTnLst>
                                    <p:set>
                                      <p:cBhvr>
                                        <p:cTn id="6" dur="1" fill="hold">
                                          <p:stCondLst>
                                            <p:cond delay="0"/>
                                          </p:stCondLst>
                                        </p:cTn>
                                        <p:tgtEl>
                                          <p:spTgt spid="5"/>
                                        </p:tgtEl>
                                        <p:attrNameLst>
                                          <p:attrName>style.visibility</p:attrName>
                                        </p:attrNameLst>
                                      </p:cBhvr>
                                      <p:to>
                                        <p:strVal val="visible"/>
                                      </p:to>
                                    </p:set>
                                  </p:childTnLst>
                                </p:cTn>
                              </p:par>
                              <p:par>
                                <p:cTn id="7" presetID="63" presetClass="path" presetSubtype="0" accel="50000" decel="50000" fill="hold" grpId="1" nodeType="withEffect">
                                  <p:stCondLst>
                                    <p:cond delay="500"/>
                                  </p:stCondLst>
                                  <p:childTnLst>
                                    <p:animMotion origin="layout" path="M 2.77778E-7 3.7037E-7 L 1.17344 3.7037E-7 " pathEditMode="relative" rAng="0" ptsTypes="AA">
                                      <p:cBhvr>
                                        <p:cTn id="8" dur="1000" spd="-100000" fill="hold"/>
                                        <p:tgtEl>
                                          <p:spTgt spid="5"/>
                                        </p:tgtEl>
                                        <p:attrNameLst>
                                          <p:attrName>ppt_x</p:attrName>
                                          <p:attrName>ppt_y</p:attrName>
                                        </p:attrNameLst>
                                      </p:cBhvr>
                                      <p:rCtr x="58663" y="0"/>
                                    </p:animMotion>
                                  </p:childTnLst>
                                </p:cTn>
                              </p:par>
                              <p:par>
                                <p:cTn id="9" presetID="1" presetClass="entr" presetSubtype="0" fill="hold" nodeType="withEffect">
                                  <p:stCondLst>
                                    <p:cond delay="500"/>
                                  </p:stCondLst>
                                  <p:childTnLst>
                                    <p:set>
                                      <p:cBhvr>
                                        <p:cTn id="10" dur="1" fill="hold">
                                          <p:stCondLst>
                                            <p:cond delay="0"/>
                                          </p:stCondLst>
                                        </p:cTn>
                                        <p:tgtEl>
                                          <p:spTgt spid="10"/>
                                        </p:tgtEl>
                                        <p:attrNameLst>
                                          <p:attrName>style.visibility</p:attrName>
                                        </p:attrNameLst>
                                      </p:cBhvr>
                                      <p:to>
                                        <p:strVal val="visible"/>
                                      </p:to>
                                    </p:set>
                                  </p:childTnLst>
                                </p:cTn>
                              </p:par>
                              <p:par>
                                <p:cTn id="11" presetID="63" presetClass="path" presetSubtype="0" accel="50000" decel="50000" fill="hold" nodeType="withEffect">
                                  <p:stCondLst>
                                    <p:cond delay="500"/>
                                  </p:stCondLst>
                                  <p:childTnLst>
                                    <p:animMotion origin="layout" path="M 4.44444E-6 -4.07407E-6 L 1.40572 -4.07407E-6 " pathEditMode="relative" rAng="0" ptsTypes="AA">
                                      <p:cBhvr>
                                        <p:cTn id="12" dur="1000" spd="-100000" fill="hold"/>
                                        <p:tgtEl>
                                          <p:spTgt spid="10"/>
                                        </p:tgtEl>
                                        <p:attrNameLst>
                                          <p:attrName>ppt_x</p:attrName>
                                          <p:attrName>ppt_y</p:attrName>
                                        </p:attrNameLst>
                                      </p:cBhvr>
                                      <p:rCtr x="70278" y="0"/>
                                    </p:animMotion>
                                  </p:childTnLst>
                                </p:cTn>
                              </p:par>
                              <p:par>
                                <p:cTn id="13" presetID="1" presetClass="entr" presetSubtype="0" fill="hold" nodeType="withEffect">
                                  <p:stCondLst>
                                    <p:cond delay="500"/>
                                  </p:stCondLst>
                                  <p:childTnLst>
                                    <p:set>
                                      <p:cBhvr>
                                        <p:cTn id="14" dur="1" fill="hold">
                                          <p:stCondLst>
                                            <p:cond delay="0"/>
                                          </p:stCondLst>
                                        </p:cTn>
                                        <p:tgtEl>
                                          <p:spTgt spid="9"/>
                                        </p:tgtEl>
                                        <p:attrNameLst>
                                          <p:attrName>style.visibility</p:attrName>
                                        </p:attrNameLst>
                                      </p:cBhvr>
                                      <p:to>
                                        <p:strVal val="visible"/>
                                      </p:to>
                                    </p:set>
                                  </p:childTnLst>
                                </p:cTn>
                              </p:par>
                              <p:par>
                                <p:cTn id="15" presetID="63" presetClass="path" presetSubtype="0" accel="50000" decel="50000" fill="hold" nodeType="withEffect">
                                  <p:stCondLst>
                                    <p:cond delay="500"/>
                                  </p:stCondLst>
                                  <p:childTnLst>
                                    <p:animMotion origin="layout" path="M 2.5E-6 -3.20988E-6 L 0.67066 -3.20988E-6 " pathEditMode="relative" rAng="0" ptsTypes="AA">
                                      <p:cBhvr>
                                        <p:cTn id="16" dur="1000" spd="-100000" fill="hold"/>
                                        <p:tgtEl>
                                          <p:spTgt spid="9"/>
                                        </p:tgtEl>
                                        <p:attrNameLst>
                                          <p:attrName>ppt_x</p:attrName>
                                          <p:attrName>ppt_y</p:attrName>
                                        </p:attrNameLst>
                                      </p:cBhvr>
                                      <p:rCtr x="33524" y="0"/>
                                    </p:animMotion>
                                  </p:childTnLst>
                                </p:cTn>
                              </p:par>
                              <p:par>
                                <p:cTn id="17" presetID="1" presetClass="entr" presetSubtype="0" fill="hold" grpId="1" nodeType="withEffect">
                                  <p:stCondLst>
                                    <p:cond delay="500"/>
                                  </p:stCondLst>
                                  <p:childTnLst>
                                    <p:set>
                                      <p:cBhvr>
                                        <p:cTn id="18" dur="1" fill="hold">
                                          <p:stCondLst>
                                            <p:cond delay="0"/>
                                          </p:stCondLst>
                                        </p:cTn>
                                        <p:tgtEl>
                                          <p:spTgt spid="7"/>
                                        </p:tgtEl>
                                        <p:attrNameLst>
                                          <p:attrName>style.visibility</p:attrName>
                                        </p:attrNameLst>
                                      </p:cBhvr>
                                      <p:to>
                                        <p:strVal val="visible"/>
                                      </p:to>
                                    </p:set>
                                  </p:childTnLst>
                                </p:cTn>
                              </p:par>
                              <p:par>
                                <p:cTn id="19" presetID="35" presetClass="path" presetSubtype="0" accel="50000" decel="50000" fill="hold" grpId="0" nodeType="withEffect">
                                  <p:stCondLst>
                                    <p:cond delay="500"/>
                                  </p:stCondLst>
                                  <p:childTnLst>
                                    <p:animMotion origin="layout" path="M -3.33333E-6 -1.23457E-7 L 1.175 -1.23457E-7 " pathEditMode="relative" rAng="0" ptsTypes="AA">
                                      <p:cBhvr>
                                        <p:cTn id="20" dur="1000" spd="-100000" fill="hold"/>
                                        <p:tgtEl>
                                          <p:spTgt spid="7"/>
                                        </p:tgtEl>
                                        <p:attrNameLst>
                                          <p:attrName>ppt_x</p:attrName>
                                          <p:attrName>ppt_y</p:attrName>
                                        </p:attrNameLst>
                                      </p:cBhvr>
                                      <p:rCtr x="58750" y="0"/>
                                    </p:animMotion>
                                  </p:childTnLst>
                                </p:cTn>
                              </p:par>
                              <p:par>
                                <p:cTn id="21" presetID="1" presetClass="entr" presetSubtype="0" fill="hold" grpId="1" nodeType="withEffect">
                                  <p:stCondLst>
                                    <p:cond delay="500"/>
                                  </p:stCondLst>
                                  <p:childTnLst>
                                    <p:set>
                                      <p:cBhvr>
                                        <p:cTn id="22" dur="1" fill="hold">
                                          <p:stCondLst>
                                            <p:cond delay="0"/>
                                          </p:stCondLst>
                                        </p:cTn>
                                        <p:tgtEl>
                                          <p:spTgt spid="8"/>
                                        </p:tgtEl>
                                        <p:attrNameLst>
                                          <p:attrName>style.visibility</p:attrName>
                                        </p:attrNameLst>
                                      </p:cBhvr>
                                      <p:to>
                                        <p:strVal val="visible"/>
                                      </p:to>
                                    </p:set>
                                  </p:childTnLst>
                                </p:cTn>
                              </p:par>
                              <p:par>
                                <p:cTn id="23" presetID="35" presetClass="path" presetSubtype="0" accel="50000" decel="50000" fill="hold" grpId="0" nodeType="withEffect">
                                  <p:stCondLst>
                                    <p:cond delay="500"/>
                                  </p:stCondLst>
                                  <p:childTnLst>
                                    <p:animMotion origin="layout" path="M -3.33333E-6 -4.44444E-6 L 1.17622 -4.44444E-6 " pathEditMode="relative" rAng="0" ptsTypes="AA">
                                      <p:cBhvr>
                                        <p:cTn id="24" dur="1000" spd="-100000" fill="hold"/>
                                        <p:tgtEl>
                                          <p:spTgt spid="8"/>
                                        </p:tgtEl>
                                        <p:attrNameLst>
                                          <p:attrName>ppt_x</p:attrName>
                                          <p:attrName>ppt_y</p:attrName>
                                        </p:attrNameLst>
                                      </p:cBhvr>
                                      <p:rCtr x="5880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7" grpId="0">
        <p:tmplLst>
          <p:tmpl>
            <p:tnLst>
              <p:par>
                <p:cTn presetID="35" presetClass="path" presetSubtype="0" accel="50000" decel="50000" fill="hold" nodeType="withEffect">
                  <p:stCondLst>
                    <p:cond delay="500"/>
                  </p:stCondLst>
                  <p:childTnLst>
                    <p:animMotion origin="layout" path="M -3.33333E-6 -1.23457E-7 L 1.175 -1.23457E-7 " pathEditMode="relative" rAng="0" ptsTypes="AA">
                      <p:cBhvr>
                        <p:cTn dur="1000" spd="-100000" fill="hold"/>
                        <p:tgtEl>
                          <p:spTgt spid="7"/>
                        </p:tgtEl>
                        <p:attrNameLst>
                          <p:attrName>ppt_x</p:attrName>
                          <p:attrName>ppt_y</p:attrName>
                        </p:attrNameLst>
                      </p:cBhvr>
                      <p:rCtr x="58750" y="0"/>
                    </p:animMotion>
                  </p:childTnLst>
                </p:cTn>
              </p:par>
            </p:tnLst>
          </p:tmpl>
        </p:tmplLst>
      </p:bldP>
      <p:bldP spid="7" grpId="1">
        <p:tmplLst>
          <p:tmpl>
            <p:tnLst>
              <p:par>
                <p:cTn presetID="1" presetClass="entr" presetSubtype="0" fill="hold" nodeType="withEffect">
                  <p:stCondLst>
                    <p:cond delay="500"/>
                  </p:stCondLst>
                  <p:childTnLst>
                    <p:set>
                      <p:cBhvr>
                        <p:cTn dur="1" fill="hold">
                          <p:stCondLst>
                            <p:cond delay="0"/>
                          </p:stCondLst>
                        </p:cTn>
                        <p:tgtEl>
                          <p:spTgt spid="7"/>
                        </p:tgtEl>
                        <p:attrNameLst>
                          <p:attrName>style.visibility</p:attrName>
                        </p:attrNameLst>
                      </p:cBhvr>
                      <p:to>
                        <p:strVal val="visible"/>
                      </p:to>
                    </p:set>
                  </p:childTnLst>
                </p:cTn>
              </p:par>
            </p:tnLst>
          </p:tmpl>
        </p:tmplLst>
      </p:bldP>
      <p:bldP spid="8" grpId="0">
        <p:tmplLst>
          <p:tmpl>
            <p:tnLst>
              <p:par>
                <p:cTn presetID="35" presetClass="path" presetSubtype="0" accel="50000" decel="50000" fill="hold" nodeType="withEffect">
                  <p:stCondLst>
                    <p:cond delay="500"/>
                  </p:stCondLst>
                  <p:childTnLst>
                    <p:animMotion origin="layout" path="M -3.33333E-6 -4.44444E-6 L 1.17622 -4.44444E-6 " pathEditMode="relative" rAng="0" ptsTypes="AA">
                      <p:cBhvr>
                        <p:cTn dur="1000" spd="-100000" fill="hold"/>
                        <p:tgtEl>
                          <p:spTgt spid="8"/>
                        </p:tgtEl>
                        <p:attrNameLst>
                          <p:attrName>ppt_x</p:attrName>
                          <p:attrName>ppt_y</p:attrName>
                        </p:attrNameLst>
                      </p:cBhvr>
                      <p:rCtr x="58802" y="0"/>
                    </p:animMotion>
                  </p:childTnLst>
                </p:cTn>
              </p:par>
            </p:tnLst>
          </p:tmpl>
        </p:tmplLst>
      </p:bldP>
      <p:bldP spid="8" grpId="1">
        <p:tmplLst>
          <p:tmpl>
            <p:tnLst>
              <p:par>
                <p:cTn presetID="1" presetClass="entr" presetSubtype="0" fill="hold" nodeType="withEffect">
                  <p:stCondLst>
                    <p:cond delay="500"/>
                  </p:stCondLst>
                  <p:childTnLst>
                    <p:set>
                      <p:cBhvr>
                        <p:cTn dur="1" fill="hold">
                          <p:stCondLst>
                            <p:cond delay="0"/>
                          </p:stCondLst>
                        </p:cTn>
                        <p:tgtEl>
                          <p:spTgt spid="8"/>
                        </p:tgtEl>
                        <p:attrNameLst>
                          <p:attrName>style.visibility</p:attrName>
                        </p:attrNameLst>
                      </p:cBhvr>
                      <p:to>
                        <p:strVal val="visible"/>
                      </p:to>
                    </p:set>
                  </p:childTnLst>
                </p:cTn>
              </p:par>
            </p:tnLst>
          </p:tmpl>
        </p:tmplLst>
      </p:bldP>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lide Option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p:cNvSpPr/>
          <p:nvPr userDrawn="1"/>
        </p:nvSpPr>
        <p:spPr bwMode="gray">
          <a:xfrm>
            <a:off x="431371" y="2084851"/>
            <a:ext cx="7872875" cy="3436640"/>
          </a:xfrm>
          <a:prstGeom prst="rect">
            <a:avLst/>
          </a:prstGeom>
          <a:solidFill>
            <a:schemeClr val="accent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pPr>
            <a:endParaRPr lang="en-US" sz="32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5"/>
          <p:cNvSpPr>
            <a:spLocks noGrp="1"/>
          </p:cNvSpPr>
          <p:nvPr>
            <p:ph type="body" sz="quarter" idx="10" hasCustomPrompt="1"/>
          </p:nvPr>
        </p:nvSpPr>
        <p:spPr>
          <a:xfrm>
            <a:off x="624418" y="2306216"/>
            <a:ext cx="7487807" cy="1653821"/>
          </a:xfrm>
        </p:spPr>
        <p:txBody>
          <a:bodyPr>
            <a:normAutofit/>
          </a:bodyPr>
          <a:lstStyle>
            <a:lvl1pPr marL="0" indent="0">
              <a:buNone/>
              <a:defRPr lang="en-US" sz="6133"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Presentation Title</a:t>
            </a:r>
          </a:p>
        </p:txBody>
      </p:sp>
      <p:sp>
        <p:nvSpPr>
          <p:cNvPr id="4" name="Text Placeholder 8"/>
          <p:cNvSpPr>
            <a:spLocks noGrp="1"/>
          </p:cNvSpPr>
          <p:nvPr>
            <p:ph type="body" sz="quarter" idx="11" hasCustomPrompt="1"/>
          </p:nvPr>
        </p:nvSpPr>
        <p:spPr>
          <a:xfrm>
            <a:off x="624418" y="4110526"/>
            <a:ext cx="7487807" cy="1305615"/>
          </a:xfrm>
        </p:spPr>
        <p:txBody>
          <a:bodyPr>
            <a:normAutofit/>
          </a:bodyPr>
          <a:lstStyle>
            <a:lvl1pPr marL="0" indent="0">
              <a:buNone/>
              <a:defRPr lang="en-US" sz="2667"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Speaker Name</a:t>
            </a:r>
          </a:p>
          <a:p>
            <a:pPr marL="0" lvl="0" indent="0" algn="l" defTabSz="914462" rtl="0" eaLnBrk="1" latinLnBrk="0" hangingPunct="1">
              <a:lnSpc>
                <a:spcPct val="90000"/>
              </a:lnSpc>
              <a:spcBef>
                <a:spcPct val="20000"/>
              </a:spcBef>
              <a:buSzPct val="90000"/>
              <a:buFont typeface="Arial" pitchFamily="34" charset="0"/>
              <a:buNone/>
            </a:pPr>
            <a:r>
              <a:rPr lang="en-US" dirty="0"/>
              <a:t>Speaker Title, Company</a:t>
            </a:r>
          </a:p>
          <a:p>
            <a:pPr marL="0" lvl="0" indent="0" algn="l" defTabSz="914462" rtl="0" eaLnBrk="1" latinLnBrk="0" hangingPunct="1">
              <a:lnSpc>
                <a:spcPct val="90000"/>
              </a:lnSpc>
              <a:spcBef>
                <a:spcPct val="20000"/>
              </a:spcBef>
              <a:buSzPct val="90000"/>
              <a:buFont typeface="Arial" pitchFamily="34" charset="0"/>
              <a:buNone/>
            </a:pPr>
            <a:r>
              <a:rPr lang="en-US" dirty="0"/>
              <a:t>Contact Information</a:t>
            </a:r>
          </a:p>
        </p:txBody>
      </p:sp>
      <p:pic>
        <p:nvPicPr>
          <p:cNvPr id="9" name="Picture 9"/>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9168343" y="5866277"/>
            <a:ext cx="2656984" cy="977355"/>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p:cNvGrpSpPr/>
          <p:nvPr userDrawn="1"/>
        </p:nvGrpSpPr>
        <p:grpSpPr>
          <a:xfrm>
            <a:off x="595040" y="308417"/>
            <a:ext cx="1632181" cy="594726"/>
            <a:chOff x="10186018" y="534632"/>
            <a:chExt cx="1706539" cy="621820"/>
          </a:xfrm>
        </p:grpSpPr>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0" name="TextBox 9"/>
            <p:cNvSpPr txBox="1"/>
            <p:nvPr userDrawn="1"/>
          </p:nvSpPr>
          <p:spPr>
            <a:xfrm>
              <a:off x="10576932" y="972960"/>
              <a:ext cx="474317" cy="183492"/>
            </a:xfrm>
            <a:prstGeom prst="rect">
              <a:avLst/>
            </a:prstGeom>
            <a:noFill/>
          </p:spPr>
          <p:txBody>
            <a:bodyPr wrap="none" lIns="0" tIns="0" rIns="0" bIns="0" rtlCol="0">
              <a:spAutoFit/>
            </a:bodyPr>
            <a:lstStyle/>
            <a:p>
              <a:pPr defTabSz="914462">
                <a:lnSpc>
                  <a:spcPct val="90000"/>
                </a:lnSpc>
                <a:spcAft>
                  <a:spcPts val="800"/>
                </a:spcAft>
              </a:pPr>
              <a:r>
                <a:rPr lang="en-US" sz="1267" dirty="0">
                  <a:solidFill>
                    <a:srgbClr val="FFFFFF"/>
                  </a:solidFill>
                </a:rPr>
                <a:t>| Basel</a:t>
              </a:r>
            </a:p>
          </p:txBody>
        </p:sp>
      </p:grpSp>
    </p:spTree>
    <p:extLst>
      <p:ext uri="{BB962C8B-B14F-4D97-AF65-F5344CB8AC3E}">
        <p14:creationId xmlns:p14="http://schemas.microsoft.com/office/powerpoint/2010/main" val="226019062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50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63" presetClass="path" presetSubtype="0" accel="50000" decel="50000" fill="hold" grpId="1" nodeType="clickEffect">
                                  <p:stCondLst>
                                    <p:cond delay="500"/>
                                  </p:stCondLst>
                                  <p:childTnLst>
                                    <p:animMotion origin="layout" path="M 2.77778E-7 3.7037E-7 L 1.17344 3.7037E-7 " pathEditMode="relative" rAng="0" ptsTypes="AA">
                                      <p:cBhvr>
                                        <p:cTn id="10" dur="1000" spd="-100000" fill="hold"/>
                                        <p:tgtEl>
                                          <p:spTgt spid="5"/>
                                        </p:tgtEl>
                                        <p:attrNameLst>
                                          <p:attrName>ppt_x</p:attrName>
                                          <p:attrName>ppt_y</p:attrName>
                                        </p:attrNameLst>
                                      </p:cBhvr>
                                      <p:rCtr x="58663" y="0"/>
                                    </p:animMotion>
                                  </p:childTnLst>
                                </p:cTn>
                              </p:par>
                              <p:par>
                                <p:cTn id="11" presetID="1" presetClass="entr" presetSubtype="0" fill="hold" nodeType="withEffect">
                                  <p:stCondLst>
                                    <p:cond delay="500"/>
                                  </p:stCondLst>
                                  <p:childTnLst>
                                    <p:set>
                                      <p:cBhvr>
                                        <p:cTn id="12" dur="1" fill="hold">
                                          <p:stCondLst>
                                            <p:cond delay="0"/>
                                          </p:stCondLst>
                                        </p:cTn>
                                        <p:tgtEl>
                                          <p:spTgt spid="7"/>
                                        </p:tgtEl>
                                        <p:attrNameLst>
                                          <p:attrName>style.visibility</p:attrName>
                                        </p:attrNameLst>
                                      </p:cBhvr>
                                      <p:to>
                                        <p:strVal val="visible"/>
                                      </p:to>
                                    </p:set>
                                  </p:childTnLst>
                                </p:cTn>
                              </p:par>
                              <p:par>
                                <p:cTn id="13" presetID="63" presetClass="path" presetSubtype="0" accel="50000" decel="50000" fill="hold" nodeType="withEffect">
                                  <p:stCondLst>
                                    <p:cond delay="500"/>
                                  </p:stCondLst>
                                  <p:childTnLst>
                                    <p:animMotion origin="layout" path="M 5E-6 -1.60494E-6 L 1.41598 -1.60494E-6 " pathEditMode="relative" rAng="0" ptsTypes="AA">
                                      <p:cBhvr>
                                        <p:cTn id="14" dur="1000" spd="-100000" fill="hold"/>
                                        <p:tgtEl>
                                          <p:spTgt spid="7"/>
                                        </p:tgtEl>
                                        <p:attrNameLst>
                                          <p:attrName>ppt_x</p:attrName>
                                          <p:attrName>ppt_y</p:attrName>
                                        </p:attrNameLst>
                                      </p:cBhvr>
                                      <p:rCtr x="70799" y="0"/>
                                    </p:animMotion>
                                  </p:childTnLst>
                                </p:cTn>
                              </p:par>
                              <p:par>
                                <p:cTn id="15" presetID="1" presetClass="entr" presetSubtype="0" fill="hold" nodeType="withEffect">
                                  <p:stCondLst>
                                    <p:cond delay="500"/>
                                  </p:stCondLst>
                                  <p:childTnLst>
                                    <p:set>
                                      <p:cBhvr>
                                        <p:cTn id="16" dur="1" fill="hold">
                                          <p:stCondLst>
                                            <p:cond delay="0"/>
                                          </p:stCondLst>
                                        </p:cTn>
                                        <p:tgtEl>
                                          <p:spTgt spid="9"/>
                                        </p:tgtEl>
                                        <p:attrNameLst>
                                          <p:attrName>style.visibility</p:attrName>
                                        </p:attrNameLst>
                                      </p:cBhvr>
                                      <p:to>
                                        <p:strVal val="visible"/>
                                      </p:to>
                                    </p:set>
                                  </p:childTnLst>
                                </p:cTn>
                              </p:par>
                              <p:par>
                                <p:cTn id="17" presetID="63" presetClass="path" presetSubtype="0" accel="50000" decel="50000" fill="hold" nodeType="withEffect">
                                  <p:stCondLst>
                                    <p:cond delay="500"/>
                                  </p:stCondLst>
                                  <p:childTnLst>
                                    <p:animMotion origin="layout" path="M 2.5E-6 -3.20988E-6 L 0.67066 -3.20988E-6 " pathEditMode="relative" rAng="0" ptsTypes="AA">
                                      <p:cBhvr>
                                        <p:cTn id="18" dur="1000" spd="-100000" fill="hold"/>
                                        <p:tgtEl>
                                          <p:spTgt spid="9"/>
                                        </p:tgtEl>
                                        <p:attrNameLst>
                                          <p:attrName>ppt_x</p:attrName>
                                          <p:attrName>ppt_y</p:attrName>
                                        </p:attrNameLst>
                                      </p:cBhvr>
                                      <p:rCtr x="33524" y="0"/>
                                    </p:animMotion>
                                  </p:childTnLst>
                                </p:cTn>
                              </p:par>
                              <p:par>
                                <p:cTn id="19" presetID="1" presetClass="entr" presetSubtype="0" fill="hold" grpId="1" nodeType="withEffect">
                                  <p:stCondLst>
                                    <p:cond delay="500"/>
                                  </p:stCondLst>
                                  <p:childTnLst>
                                    <p:set>
                                      <p:cBhvr>
                                        <p:cTn id="20" dur="1" fill="hold">
                                          <p:stCondLst>
                                            <p:cond delay="0"/>
                                          </p:stCondLst>
                                        </p:cTn>
                                        <p:tgtEl>
                                          <p:spTgt spid="6"/>
                                        </p:tgtEl>
                                        <p:attrNameLst>
                                          <p:attrName>style.visibility</p:attrName>
                                        </p:attrNameLst>
                                      </p:cBhvr>
                                      <p:to>
                                        <p:strVal val="visible"/>
                                      </p:to>
                                    </p:set>
                                  </p:childTnLst>
                                </p:cTn>
                              </p:par>
                              <p:par>
                                <p:cTn id="21" presetID="35" presetClass="path" presetSubtype="0" accel="50000" decel="50000" fill="hold" grpId="0" nodeType="withEffect">
                                  <p:stCondLst>
                                    <p:cond delay="500"/>
                                  </p:stCondLst>
                                  <p:childTnLst>
                                    <p:animMotion origin="layout" path="M -3.33333E-6 -1.23457E-7 L 1.175 -1.23457E-7 " pathEditMode="relative" rAng="0" ptsTypes="AA">
                                      <p:cBhvr>
                                        <p:cTn id="22" dur="1000" spd="-100000" fill="hold"/>
                                        <p:tgtEl>
                                          <p:spTgt spid="6"/>
                                        </p:tgtEl>
                                        <p:attrNameLst>
                                          <p:attrName>ppt_x</p:attrName>
                                          <p:attrName>ppt_y</p:attrName>
                                        </p:attrNameLst>
                                      </p:cBhvr>
                                      <p:rCtr x="58750" y="0"/>
                                    </p:animMotion>
                                  </p:childTnLst>
                                </p:cTn>
                              </p:par>
                              <p:par>
                                <p:cTn id="23" presetID="1" presetClass="entr" presetSubtype="0" fill="hold" grpId="1" nodeType="withEffect">
                                  <p:stCondLst>
                                    <p:cond delay="500"/>
                                  </p:stCondLst>
                                  <p:childTnLst>
                                    <p:set>
                                      <p:cBhvr>
                                        <p:cTn id="24" dur="1" fill="hold">
                                          <p:stCondLst>
                                            <p:cond delay="0"/>
                                          </p:stCondLst>
                                        </p:cTn>
                                        <p:tgtEl>
                                          <p:spTgt spid="4"/>
                                        </p:tgtEl>
                                        <p:attrNameLst>
                                          <p:attrName>style.visibility</p:attrName>
                                        </p:attrNameLst>
                                      </p:cBhvr>
                                      <p:to>
                                        <p:strVal val="visible"/>
                                      </p:to>
                                    </p:set>
                                  </p:childTnLst>
                                </p:cTn>
                              </p:par>
                              <p:par>
                                <p:cTn id="25" presetID="35" presetClass="path" presetSubtype="0" accel="50000" decel="50000" fill="hold" grpId="0" nodeType="withEffect">
                                  <p:stCondLst>
                                    <p:cond delay="500"/>
                                  </p:stCondLst>
                                  <p:childTnLst>
                                    <p:animMotion origin="layout" path="M -3.33333E-6 -4.44444E-6 L 1.17622 -4.44444E-6 " pathEditMode="relative" rAng="0" ptsTypes="AA">
                                      <p:cBhvr>
                                        <p:cTn id="26" dur="1000" spd="-100000" fill="hold"/>
                                        <p:tgtEl>
                                          <p:spTgt spid="4"/>
                                        </p:tgtEl>
                                        <p:attrNameLst>
                                          <p:attrName>ppt_x</p:attrName>
                                          <p:attrName>ppt_y</p:attrName>
                                        </p:attrNameLst>
                                      </p:cBhvr>
                                      <p:rCtr x="5880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p:tmplLst>
          <p:tmpl>
            <p:tnLst>
              <p:par>
                <p:cTn presetID="35" presetClass="path" presetSubtype="0" accel="50000" decel="50000" fill="hold" nodeType="withEffect">
                  <p:stCondLst>
                    <p:cond delay="500"/>
                  </p:stCondLst>
                  <p:childTnLst>
                    <p:animMotion origin="layout" path="M -3.33333E-6 -1.23457E-7 L 1.175 -1.23457E-7 " pathEditMode="relative" rAng="0" ptsTypes="AA">
                      <p:cBhvr>
                        <p:cTn dur="1000" spd="-100000" fill="hold"/>
                        <p:tgtEl>
                          <p:spTgt spid="6"/>
                        </p:tgtEl>
                        <p:attrNameLst>
                          <p:attrName>ppt_x</p:attrName>
                          <p:attrName>ppt_y</p:attrName>
                        </p:attrNameLst>
                      </p:cBhvr>
                      <p:rCtr x="58750" y="0"/>
                    </p:animMotion>
                  </p:childTnLst>
                </p:cTn>
              </p:par>
            </p:tnLst>
          </p:tmpl>
        </p:tmplLst>
      </p:bldP>
      <p:bldP spid="6" grpId="1">
        <p:tmplLst>
          <p:tmpl>
            <p:tnLst>
              <p:par>
                <p:cTn presetID="1" presetClass="entr" presetSubtype="0" fill="hold" nodeType="withEffect">
                  <p:stCondLst>
                    <p:cond delay="50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4" grpId="0">
        <p:tmplLst>
          <p:tmpl>
            <p:tnLst>
              <p:par>
                <p:cTn presetID="35" presetClass="path" presetSubtype="0" accel="50000" decel="50000" fill="hold" nodeType="withEffect">
                  <p:stCondLst>
                    <p:cond delay="500"/>
                  </p:stCondLst>
                  <p:childTnLst>
                    <p:animMotion origin="layout" path="M -3.33333E-6 -4.44444E-6 L 1.17622 -4.44444E-6 " pathEditMode="relative" rAng="0" ptsTypes="AA">
                      <p:cBhvr>
                        <p:cTn dur="1000" spd="-100000" fill="hold"/>
                        <p:tgtEl>
                          <p:spTgt spid="4"/>
                        </p:tgtEl>
                        <p:attrNameLst>
                          <p:attrName>ppt_x</p:attrName>
                          <p:attrName>ppt_y</p:attrName>
                        </p:attrNameLst>
                      </p:cBhvr>
                      <p:rCtr x="58802" y="0"/>
                    </p:animMotion>
                  </p:childTnLst>
                </p:cTn>
              </p:par>
            </p:tnLst>
          </p:tmpl>
        </p:tmplLst>
      </p:bldP>
      <p:bldP spid="4" grpId="1">
        <p:tmplLst>
          <p:tmpl>
            <p:tnLst>
              <p:par>
                <p:cTn presetID="1" presetClass="entr" presetSubtype="0" fill="hold" nodeType="withEffect">
                  <p:stCondLst>
                    <p:cond delay="500"/>
                  </p:stCondLst>
                  <p:childTnLst>
                    <p:set>
                      <p:cBhvr>
                        <p:cTn dur="1" fill="hold">
                          <p:stCondLst>
                            <p:cond delay="0"/>
                          </p:stCondLst>
                        </p:cTn>
                        <p:tgtEl>
                          <p:spTgt spid="4"/>
                        </p:tgtEl>
                        <p:attrNameLst>
                          <p:attrName>style.visibility</p:attrName>
                        </p:attrNameLst>
                      </p:cBhvr>
                      <p:to>
                        <p:strVal val="visible"/>
                      </p:to>
                    </p:set>
                  </p:childTnLst>
                </p:cTn>
              </p:par>
            </p:tnLst>
          </p:tmpl>
        </p:tmplLst>
      </p:bldP>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Agenda</a:t>
            </a:r>
          </a:p>
        </p:txBody>
      </p:sp>
      <p:sp>
        <p:nvSpPr>
          <p:cNvPr id="11" name="Content Placeholder 12"/>
          <p:cNvSpPr>
            <a:spLocks noGrp="1"/>
          </p:cNvSpPr>
          <p:nvPr>
            <p:ph sz="quarter" idx="10" hasCustomPrompt="1"/>
          </p:nvPr>
        </p:nvSpPr>
        <p:spPr>
          <a:xfrm>
            <a:off x="624417" y="1797051"/>
            <a:ext cx="8735484" cy="4320117"/>
          </a:xfrm>
        </p:spPr>
        <p:txBody>
          <a:bodyPr/>
          <a:lstStyle>
            <a:lvl1pPr marL="0" indent="0">
              <a:buNone/>
              <a:tabLst>
                <a:tab pos="7604949" algn="l"/>
              </a:tabLst>
              <a:defRPr sz="4000" baseline="0">
                <a:solidFill>
                  <a:schemeClr val="accent2"/>
                </a:solidFill>
              </a:defRPr>
            </a:lvl1pPr>
            <a:lvl2pPr marL="0" indent="0">
              <a:buNone/>
              <a:tabLst>
                <a:tab pos="7604949" algn="l"/>
              </a:tabLst>
              <a:defRPr sz="2000">
                <a:latin typeface="+mn-lt"/>
              </a:defRPr>
            </a:lvl2pPr>
            <a:lvl3pPr marL="460424" indent="-230213">
              <a:tabLst>
                <a:tab pos="7604949" algn="l"/>
              </a:tabLst>
              <a:defRPr sz="2000" baseline="0">
                <a:latin typeface="+mn-lt"/>
              </a:defRPr>
            </a:lvl3pPr>
          </a:lstStyle>
          <a:p>
            <a:pPr lvl="0"/>
            <a:r>
              <a:rPr lang="en-US" dirty="0"/>
              <a:t>Topic	xx</a:t>
            </a:r>
          </a:p>
          <a:p>
            <a:pPr lvl="1"/>
            <a:r>
              <a:rPr lang="en-US" dirty="0"/>
              <a:t>Subtopic	xx</a:t>
            </a:r>
          </a:p>
          <a:p>
            <a:pPr lvl="0"/>
            <a:r>
              <a:rPr lang="en-US" dirty="0"/>
              <a:t>Topic	xx</a:t>
            </a:r>
          </a:p>
          <a:p>
            <a:pPr lvl="1"/>
            <a:r>
              <a:rPr lang="en-US" dirty="0"/>
              <a:t>Subtopic	xx</a:t>
            </a:r>
          </a:p>
        </p:txBody>
      </p:sp>
      <p:sp>
        <p:nvSpPr>
          <p:cNvPr id="12" name="Rectangle 11"/>
          <p:cNvSpPr/>
          <p:nvPr userDrawn="1"/>
        </p:nvSpPr>
        <p:spPr bwMode="auto">
          <a:xfrm>
            <a:off x="9457267" y="1797052"/>
            <a:ext cx="2110317" cy="210184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52" tIns="45727" rIns="45727" bIns="91452" numCol="1" spcCol="0" rtlCol="0" fromWordArt="0" anchor="b" anchorCtr="0" forceAA="0" compatLnSpc="1">
            <a:prstTxWarp prst="textNoShape">
              <a:avLst/>
            </a:prstTxWarp>
            <a:noAutofit/>
          </a:bodyPr>
          <a:lstStyle/>
          <a:p>
            <a:pPr algn="ctr" defTabSz="914198" fontAlgn="base">
              <a:spcBef>
                <a:spcPct val="0"/>
              </a:spcBef>
              <a:spcAft>
                <a:spcPct val="0"/>
              </a:spcAft>
            </a:pPr>
            <a:endParaRPr lang="en-US" sz="1867" spc="-51" dirty="0" err="1">
              <a:gradFill>
                <a:gsLst>
                  <a:gs pos="0">
                    <a:srgbClr val="FFFFFF"/>
                  </a:gs>
                  <a:gs pos="100000">
                    <a:srgbClr val="FFFFFF"/>
                  </a:gs>
                </a:gsLst>
                <a:lin ang="5400000" scaled="0"/>
              </a:gradFill>
              <a:ea typeface="Segoe UI" pitchFamily="34" charset="0"/>
              <a:cs typeface="Segoe UI" pitchFamily="34" charset="0"/>
            </a:endParaRPr>
          </a:p>
        </p:txBody>
      </p:sp>
      <p:pic>
        <p:nvPicPr>
          <p:cNvPr id="3075" name="Picture 3" descr="C:\Temp\Agenda.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10185388" y="2224213"/>
            <a:ext cx="642016" cy="127679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userDrawn="1"/>
        </p:nvSpPr>
        <p:spPr>
          <a:xfrm>
            <a:off x="9573733" y="3545586"/>
            <a:ext cx="819135" cy="287323"/>
          </a:xfrm>
          <a:prstGeom prst="rect">
            <a:avLst/>
          </a:prstGeom>
          <a:noFill/>
        </p:spPr>
        <p:txBody>
          <a:bodyPr wrap="none" lIns="0" tIns="0" rIns="0" bIns="0" rtlCol="0">
            <a:spAutoFit/>
          </a:bodyPr>
          <a:lstStyle/>
          <a:p>
            <a:pPr defTabSz="914462"/>
            <a:r>
              <a:rPr lang="en-US" sz="1867" dirty="0">
                <a:solidFill>
                  <a:srgbClr val="FFFFFF"/>
                </a:solidFill>
              </a:rPr>
              <a:t>Agenda</a:t>
            </a:r>
          </a:p>
        </p:txBody>
      </p:sp>
    </p:spTree>
    <p:extLst>
      <p:ext uri="{BB962C8B-B14F-4D97-AF65-F5344CB8AC3E}">
        <p14:creationId xmlns:p14="http://schemas.microsoft.com/office/powerpoint/2010/main" val="240515829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nodeType="afterEffect">
                                  <p:stCondLst>
                                    <p:cond delay="0"/>
                                  </p:stCondLst>
                                  <p:childTnLst>
                                    <p:animMotion origin="layout" path="M 3.70409E-6 -1.11111E-6 L 3.70409E-6 -0.05393 " pathEditMode="relative" rAng="0" ptsTypes="AA">
                                      <p:cBhvr>
                                        <p:cTn id="6" dur="500" fill="hold"/>
                                        <p:tgtEl>
                                          <p:spTgt spid="3075"/>
                                        </p:tgtEl>
                                        <p:attrNameLst>
                                          <p:attrName>ppt_x</p:attrName>
                                          <p:attrName>ppt_y</p:attrName>
                                        </p:attrNameLst>
                                      </p:cBhvr>
                                      <p:rCtr x="0" y="-2708"/>
                                    </p:animMotion>
                                  </p:childTnLst>
                                </p:cTn>
                              </p:par>
                              <p:par>
                                <p:cTn id="7" presetID="1" presetClass="entr" presetSubtype="0" fill="hold" grpId="0" nodeType="withEffect">
                                  <p:stCondLst>
                                    <p:cond delay="500"/>
                                  </p:stCondLst>
                                  <p:childTnLst>
                                    <p:set>
                                      <p:cBhvr>
                                        <p:cTn id="8" dur="1" fill="hold">
                                          <p:stCondLst>
                                            <p:cond delay="0"/>
                                          </p:stCondLst>
                                        </p:cTn>
                                        <p:tgtEl>
                                          <p:spTgt spid="14"/>
                                        </p:tgtEl>
                                        <p:attrNameLst>
                                          <p:attrName>style.visibility</p:attrName>
                                        </p:attrNameLst>
                                      </p:cBhvr>
                                      <p:to>
                                        <p:strVal val="visible"/>
                                      </p:to>
                                    </p:set>
                                  </p:childTnLst>
                                </p:cTn>
                              </p:par>
                              <p:par>
                                <p:cTn id="9" presetID="42" presetClass="path" presetSubtype="0" accel="50000" decel="50000" fill="hold" grpId="1" nodeType="withEffect">
                                  <p:stCondLst>
                                    <p:cond delay="500"/>
                                  </p:stCondLst>
                                  <p:childTnLst>
                                    <p:animMotion origin="layout" path="M -4.17296E-6 2.96296E-6 L -4.17296E-6 0.04722 " pathEditMode="relative" rAng="0" ptsTypes="AA">
                                      <p:cBhvr>
                                        <p:cTn id="10" dur="500" spd="-100000" fill="hold"/>
                                        <p:tgtEl>
                                          <p:spTgt spid="14"/>
                                        </p:tgtEl>
                                        <p:attrNameLst>
                                          <p:attrName>ppt_x</p:attrName>
                                          <p:attrName>ppt_y</p:attrName>
                                        </p:attrNameLst>
                                      </p:cBhvr>
                                      <p:rCtr x="0" y="236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hapter Title Dark Purple">
    <p:bg>
      <p:bgPr>
        <a:solidFill>
          <a:schemeClr val="accent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418" y="2784868"/>
            <a:ext cx="10943167" cy="1114033"/>
          </a:xfrm>
        </p:spPr>
        <p:txBody>
          <a:bodyPr/>
          <a:lstStyle>
            <a:lvl1pPr marL="0" indent="0">
              <a:buNone/>
              <a:defRPr lang="en-US" sz="8800"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Chapter title</a:t>
            </a:r>
          </a:p>
        </p:txBody>
      </p:sp>
      <p:sp>
        <p:nvSpPr>
          <p:cNvPr id="4" name="Text Placeholder 8"/>
          <p:cNvSpPr>
            <a:spLocks noGrp="1"/>
          </p:cNvSpPr>
          <p:nvPr>
            <p:ph type="body" sz="quarter" idx="11" hasCustomPrompt="1"/>
          </p:nvPr>
        </p:nvSpPr>
        <p:spPr>
          <a:xfrm>
            <a:off x="624418" y="1773238"/>
            <a:ext cx="10943167" cy="443199"/>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Chapter Title x/y</a:t>
            </a:r>
          </a:p>
        </p:txBody>
      </p:sp>
      <p:pic>
        <p:nvPicPr>
          <p:cNvPr id="11"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9052" y="5847095"/>
            <a:ext cx="2672789" cy="983168"/>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p:cNvGrpSpPr/>
          <p:nvPr userDrawn="1"/>
        </p:nvGrpSpPr>
        <p:grpSpPr>
          <a:xfrm>
            <a:off x="623392" y="308417"/>
            <a:ext cx="1632181" cy="602694"/>
            <a:chOff x="10186018" y="534632"/>
            <a:chExt cx="1706539" cy="630151"/>
          </a:xfrm>
        </p:grpSpPr>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8" name="TextBox 7"/>
            <p:cNvSpPr txBox="1"/>
            <p:nvPr userDrawn="1"/>
          </p:nvSpPr>
          <p:spPr>
            <a:xfrm>
              <a:off x="10576932" y="981291"/>
              <a:ext cx="474317" cy="183492"/>
            </a:xfrm>
            <a:prstGeom prst="rect">
              <a:avLst/>
            </a:prstGeom>
            <a:noFill/>
          </p:spPr>
          <p:txBody>
            <a:bodyPr wrap="none" lIns="0" tIns="0" rIns="0" bIns="0" rtlCol="0">
              <a:spAutoFit/>
            </a:bodyPr>
            <a:lstStyle/>
            <a:p>
              <a:pPr defTabSz="914462">
                <a:lnSpc>
                  <a:spcPct val="90000"/>
                </a:lnSpc>
                <a:spcAft>
                  <a:spcPts val="800"/>
                </a:spcAft>
              </a:pPr>
              <a:r>
                <a:rPr lang="en-US" sz="1267" dirty="0">
                  <a:solidFill>
                    <a:srgbClr val="FFFFFF"/>
                  </a:solidFill>
                </a:rPr>
                <a:t>| Basel</a:t>
              </a:r>
            </a:p>
          </p:txBody>
        </p:sp>
      </p:grpSp>
    </p:spTree>
    <p:extLst>
      <p:ext uri="{BB962C8B-B14F-4D97-AF65-F5344CB8AC3E}">
        <p14:creationId xmlns:p14="http://schemas.microsoft.com/office/powerpoint/2010/main" val="284476240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5"/>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4"/>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6"/>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11"/>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tmplLst>
          <p:tmpl>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6"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6"/>
                        </p:tgtEl>
                        <p:attrNameLst>
                          <p:attrName>ppt_x</p:attrName>
                          <p:attrName>ppt_y</p:attrName>
                        </p:attrNameLst>
                      </p:cBhvr>
                      <p:rCtr x="61706" y="0"/>
                    </p:animMotion>
                  </p:childTnLst>
                </p:cTn>
              </p:par>
            </p:tnLst>
          </p:tmpl>
        </p:tmplLst>
      </p:bldP>
      <p:bldP spid="4" grpId="0">
        <p:tmplLst>
          <p:tmpl>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4"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4"/>
                        </p:tgtEl>
                        <p:attrNameLst>
                          <p:attrName>ppt_x</p:attrName>
                          <p:attrName>ppt_y</p:attrName>
                        </p:attrNameLst>
                      </p:cBhvr>
                      <p:rCtr x="61758" y="0"/>
                    </p:animMotion>
                  </p:childTnLst>
                </p:cTn>
              </p:par>
            </p:tnLst>
          </p:tmpl>
        </p:tmplLst>
      </p:bldP>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hapter Title Dark Teal">
    <p:bg>
      <p:bgPr>
        <a:solidFill>
          <a:srgbClr val="008272"/>
        </a:solidFill>
        <a:effectLst/>
      </p:bgPr>
    </p:bg>
    <p:spTree>
      <p:nvGrpSpPr>
        <p:cNvPr id="1" name=""/>
        <p:cNvGrpSpPr/>
        <p:nvPr/>
      </p:nvGrpSpPr>
      <p:grpSpPr>
        <a:xfrm>
          <a:off x="0" y="0"/>
          <a:ext cx="0" cy="0"/>
          <a:chOff x="0" y="0"/>
          <a:chExt cx="0" cy="0"/>
        </a:xfrm>
      </p:grpSpPr>
      <p:sp>
        <p:nvSpPr>
          <p:cNvPr id="5" name="Text Placeholder 5"/>
          <p:cNvSpPr>
            <a:spLocks noGrp="1"/>
          </p:cNvSpPr>
          <p:nvPr>
            <p:ph type="body" sz="quarter" idx="10" hasCustomPrompt="1"/>
          </p:nvPr>
        </p:nvSpPr>
        <p:spPr>
          <a:xfrm>
            <a:off x="624418" y="2784868"/>
            <a:ext cx="10943167" cy="1114033"/>
          </a:xfrm>
        </p:spPr>
        <p:txBody>
          <a:bodyPr/>
          <a:lstStyle>
            <a:lvl1pPr marL="0" indent="0">
              <a:buNone/>
              <a:defRPr lang="en-US" sz="8800"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Chapter title</a:t>
            </a:r>
          </a:p>
        </p:txBody>
      </p:sp>
      <p:sp>
        <p:nvSpPr>
          <p:cNvPr id="8" name="Text Placeholder 8"/>
          <p:cNvSpPr>
            <a:spLocks noGrp="1"/>
          </p:cNvSpPr>
          <p:nvPr>
            <p:ph type="body" sz="quarter" idx="11" hasCustomPrompt="1"/>
          </p:nvPr>
        </p:nvSpPr>
        <p:spPr>
          <a:xfrm>
            <a:off x="624418" y="1773238"/>
            <a:ext cx="10943167" cy="443199"/>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Chapter Title x/y</a:t>
            </a:r>
          </a:p>
        </p:txBody>
      </p:sp>
      <p:pic>
        <p:nvPicPr>
          <p:cNvPr id="6"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9052" y="5847095"/>
            <a:ext cx="2672789" cy="98316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userDrawn="1"/>
        </p:nvGrpSpPr>
        <p:grpSpPr>
          <a:xfrm>
            <a:off x="623392" y="308417"/>
            <a:ext cx="1632181" cy="602694"/>
            <a:chOff x="10186018" y="534632"/>
            <a:chExt cx="1706539" cy="630151"/>
          </a:xfrm>
        </p:grpSpPr>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3" name="TextBox 12"/>
            <p:cNvSpPr txBox="1"/>
            <p:nvPr userDrawn="1"/>
          </p:nvSpPr>
          <p:spPr>
            <a:xfrm>
              <a:off x="10576932" y="981291"/>
              <a:ext cx="474317" cy="183492"/>
            </a:xfrm>
            <a:prstGeom prst="rect">
              <a:avLst/>
            </a:prstGeom>
            <a:noFill/>
          </p:spPr>
          <p:txBody>
            <a:bodyPr wrap="none" lIns="0" tIns="0" rIns="0" bIns="0" rtlCol="0">
              <a:spAutoFit/>
            </a:bodyPr>
            <a:lstStyle/>
            <a:p>
              <a:pPr defTabSz="914462">
                <a:lnSpc>
                  <a:spcPct val="90000"/>
                </a:lnSpc>
                <a:spcAft>
                  <a:spcPts val="800"/>
                </a:spcAft>
              </a:pPr>
              <a:r>
                <a:rPr lang="en-US" sz="1267" dirty="0">
                  <a:solidFill>
                    <a:srgbClr val="FFFFFF"/>
                  </a:solidFill>
                </a:rPr>
                <a:t>| Basel</a:t>
              </a:r>
            </a:p>
          </p:txBody>
        </p:sp>
      </p:grpSp>
    </p:spTree>
    <p:extLst>
      <p:ext uri="{BB962C8B-B14F-4D97-AF65-F5344CB8AC3E}">
        <p14:creationId xmlns:p14="http://schemas.microsoft.com/office/powerpoint/2010/main" val="260271377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11"/>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8"/>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5"/>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6"/>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1"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5"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5"/>
                        </p:tgtEl>
                        <p:attrNameLst>
                          <p:attrName>ppt_x</p:attrName>
                          <p:attrName>ppt_y</p:attrName>
                        </p:attrNameLst>
                      </p:cBhvr>
                      <p:rCtr x="61706" y="0"/>
                    </p:animMotion>
                  </p:childTnLst>
                </p:cTn>
              </p:par>
            </p:tnLst>
          </p:tmpl>
        </p:tmplLst>
      </p:bldP>
      <p:bldP spid="8" grpId="0">
        <p:tmplLst>
          <p:tmpl>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8"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8"/>
                        </p:tgtEl>
                        <p:attrNameLst>
                          <p:attrName>ppt_x</p:attrName>
                          <p:attrName>ppt_y</p:attrName>
                        </p:attrNameLst>
                      </p:cBhvr>
                      <p:rCtr x="61758" y="0"/>
                    </p:animMotion>
                  </p:childTnLst>
                </p:cTn>
              </p:par>
            </p:tnLst>
          </p:tmpl>
        </p:tmplLst>
      </p:bldP>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hapter Title Plum">
    <p:bg>
      <p:bgPr>
        <a:solidFill>
          <a:srgbClr val="B4009E"/>
        </a:solidFill>
        <a:effectLst/>
      </p:bgPr>
    </p:bg>
    <p:spTree>
      <p:nvGrpSpPr>
        <p:cNvPr id="1" name=""/>
        <p:cNvGrpSpPr/>
        <p:nvPr/>
      </p:nvGrpSpPr>
      <p:grpSpPr>
        <a:xfrm>
          <a:off x="0" y="0"/>
          <a:ext cx="0" cy="0"/>
          <a:chOff x="0" y="0"/>
          <a:chExt cx="0" cy="0"/>
        </a:xfrm>
      </p:grpSpPr>
      <p:sp>
        <p:nvSpPr>
          <p:cNvPr id="5" name="Text Placeholder 5"/>
          <p:cNvSpPr>
            <a:spLocks noGrp="1"/>
          </p:cNvSpPr>
          <p:nvPr>
            <p:ph type="body" sz="quarter" idx="10" hasCustomPrompt="1"/>
          </p:nvPr>
        </p:nvSpPr>
        <p:spPr>
          <a:xfrm>
            <a:off x="624418" y="2784868"/>
            <a:ext cx="10943167" cy="1114033"/>
          </a:xfrm>
        </p:spPr>
        <p:txBody>
          <a:bodyPr/>
          <a:lstStyle>
            <a:lvl1pPr marL="0" indent="0">
              <a:buNone/>
              <a:defRPr lang="en-US" sz="8800"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Chapter title</a:t>
            </a:r>
          </a:p>
        </p:txBody>
      </p:sp>
      <p:sp>
        <p:nvSpPr>
          <p:cNvPr id="8" name="Text Placeholder 8"/>
          <p:cNvSpPr>
            <a:spLocks noGrp="1"/>
          </p:cNvSpPr>
          <p:nvPr>
            <p:ph type="body" sz="quarter" idx="11" hasCustomPrompt="1"/>
          </p:nvPr>
        </p:nvSpPr>
        <p:spPr>
          <a:xfrm>
            <a:off x="624418" y="1773238"/>
            <a:ext cx="10943167" cy="443199"/>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Chapter Title x/y</a:t>
            </a:r>
          </a:p>
        </p:txBody>
      </p:sp>
      <p:pic>
        <p:nvPicPr>
          <p:cNvPr id="6"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9052" y="5847095"/>
            <a:ext cx="2672789" cy="98316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userDrawn="1"/>
        </p:nvGrpSpPr>
        <p:grpSpPr>
          <a:xfrm>
            <a:off x="623392" y="308417"/>
            <a:ext cx="1632181" cy="602694"/>
            <a:chOff x="10186018" y="534632"/>
            <a:chExt cx="1706539" cy="630151"/>
          </a:xfrm>
        </p:grpSpPr>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3" name="TextBox 12"/>
            <p:cNvSpPr txBox="1"/>
            <p:nvPr userDrawn="1"/>
          </p:nvSpPr>
          <p:spPr>
            <a:xfrm>
              <a:off x="10576932" y="981291"/>
              <a:ext cx="474317" cy="183492"/>
            </a:xfrm>
            <a:prstGeom prst="rect">
              <a:avLst/>
            </a:prstGeom>
            <a:noFill/>
          </p:spPr>
          <p:txBody>
            <a:bodyPr wrap="none" lIns="0" tIns="0" rIns="0" bIns="0" rtlCol="0">
              <a:spAutoFit/>
            </a:bodyPr>
            <a:lstStyle/>
            <a:p>
              <a:pPr defTabSz="914462">
                <a:lnSpc>
                  <a:spcPct val="90000"/>
                </a:lnSpc>
                <a:spcAft>
                  <a:spcPts val="800"/>
                </a:spcAft>
              </a:pPr>
              <a:r>
                <a:rPr lang="en-US" sz="1267" dirty="0">
                  <a:solidFill>
                    <a:srgbClr val="FFFFFF"/>
                  </a:solidFill>
                </a:rPr>
                <a:t>| Basel</a:t>
              </a:r>
            </a:p>
          </p:txBody>
        </p:sp>
      </p:grpSp>
    </p:spTree>
    <p:extLst>
      <p:ext uri="{BB962C8B-B14F-4D97-AF65-F5344CB8AC3E}">
        <p14:creationId xmlns:p14="http://schemas.microsoft.com/office/powerpoint/2010/main" val="367693852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11"/>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8"/>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5"/>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6"/>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1"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5"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5"/>
                        </p:tgtEl>
                        <p:attrNameLst>
                          <p:attrName>ppt_x</p:attrName>
                          <p:attrName>ppt_y</p:attrName>
                        </p:attrNameLst>
                      </p:cBhvr>
                      <p:rCtr x="61706" y="0"/>
                    </p:animMotion>
                  </p:childTnLst>
                </p:cTn>
              </p:par>
            </p:tnLst>
          </p:tmpl>
        </p:tmplLst>
      </p:bldP>
      <p:bldP spid="8" grpId="0">
        <p:tmplLst>
          <p:tmpl>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8"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8"/>
                        </p:tgtEl>
                        <p:attrNameLst>
                          <p:attrName>ppt_x</p:attrName>
                          <p:attrName>ppt_y</p:attrName>
                        </p:attrNameLst>
                      </p:cBhvr>
                      <p:rCtr x="61758" y="0"/>
                    </p:animMotion>
                  </p:childTnLst>
                </p:cTn>
              </p:par>
            </p:tnLst>
          </p:tmpl>
        </p:tmplLst>
      </p:bldP>
    </p:bld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Dark Purple">
    <p:bg>
      <p:bgPr>
        <a:solidFill>
          <a:schemeClr val="accent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418" y="1773239"/>
            <a:ext cx="10943167" cy="2125661"/>
          </a:xfrm>
        </p:spPr>
        <p:txBody>
          <a:bodyPr>
            <a:normAutofit/>
          </a:bodyPr>
          <a:lstStyle>
            <a:lvl1pPr marL="0" indent="0">
              <a:buNone/>
              <a:defRPr lang="en-US" sz="12800"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Section title</a:t>
            </a:r>
          </a:p>
        </p:txBody>
      </p:sp>
      <p:sp>
        <p:nvSpPr>
          <p:cNvPr id="4" name="Text Placeholder 8"/>
          <p:cNvSpPr>
            <a:spLocks noGrp="1"/>
          </p:cNvSpPr>
          <p:nvPr>
            <p:ph type="body" sz="quarter" idx="11" hasCustomPrompt="1"/>
          </p:nvPr>
        </p:nvSpPr>
        <p:spPr>
          <a:xfrm>
            <a:off x="624418" y="4006850"/>
            <a:ext cx="10943167" cy="574279"/>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Section subtitle</a:t>
            </a:r>
          </a:p>
        </p:txBody>
      </p:sp>
    </p:spTree>
    <p:extLst>
      <p:ext uri="{BB962C8B-B14F-4D97-AF65-F5344CB8AC3E}">
        <p14:creationId xmlns:p14="http://schemas.microsoft.com/office/powerpoint/2010/main" val="2543266781"/>
      </p:ext>
    </p:extLst>
  </p:cSld>
  <p:clrMapOvr>
    <a:masterClrMapping/>
  </p:clrMapOvr>
  <p:transition spd="slow">
    <p:push/>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Title Dark Teal">
    <p:bg>
      <p:bgPr>
        <a:solidFill>
          <a:srgbClr val="00827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418" y="1773239"/>
            <a:ext cx="10943167" cy="2125661"/>
          </a:xfrm>
        </p:spPr>
        <p:txBody>
          <a:bodyPr>
            <a:normAutofit/>
          </a:bodyPr>
          <a:lstStyle>
            <a:lvl1pPr marL="0" indent="0">
              <a:buNone/>
              <a:defRPr lang="en-US" sz="12800"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Section title</a:t>
            </a:r>
          </a:p>
        </p:txBody>
      </p:sp>
      <p:sp>
        <p:nvSpPr>
          <p:cNvPr id="4" name="Text Placeholder 8"/>
          <p:cNvSpPr>
            <a:spLocks noGrp="1"/>
          </p:cNvSpPr>
          <p:nvPr>
            <p:ph type="body" sz="quarter" idx="11" hasCustomPrompt="1"/>
          </p:nvPr>
        </p:nvSpPr>
        <p:spPr>
          <a:xfrm>
            <a:off x="624418" y="4006850"/>
            <a:ext cx="10943167" cy="574279"/>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Section subtitle</a:t>
            </a:r>
          </a:p>
        </p:txBody>
      </p:sp>
    </p:spTree>
    <p:extLst>
      <p:ext uri="{BB962C8B-B14F-4D97-AF65-F5344CB8AC3E}">
        <p14:creationId xmlns:p14="http://schemas.microsoft.com/office/powerpoint/2010/main" val="1195923335"/>
      </p:ext>
    </p:extLst>
  </p:cSld>
  <p:clrMapOvr>
    <a:masterClrMapping/>
  </p:clrMapOvr>
  <p:transition spd="slow">
    <p:push/>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Title Plum">
    <p:bg>
      <p:bgPr>
        <a:solidFill>
          <a:srgbClr val="B4009E"/>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418" y="1773239"/>
            <a:ext cx="10943167" cy="2125661"/>
          </a:xfrm>
        </p:spPr>
        <p:txBody>
          <a:bodyPr>
            <a:normAutofit/>
          </a:bodyPr>
          <a:lstStyle>
            <a:lvl1pPr marL="0" indent="0">
              <a:buNone/>
              <a:defRPr lang="en-US" sz="12800"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Section title</a:t>
            </a:r>
          </a:p>
        </p:txBody>
      </p:sp>
      <p:sp>
        <p:nvSpPr>
          <p:cNvPr id="4" name="Text Placeholder 8"/>
          <p:cNvSpPr>
            <a:spLocks noGrp="1"/>
          </p:cNvSpPr>
          <p:nvPr>
            <p:ph type="body" sz="quarter" idx="11" hasCustomPrompt="1"/>
          </p:nvPr>
        </p:nvSpPr>
        <p:spPr>
          <a:xfrm>
            <a:off x="624418" y="4006850"/>
            <a:ext cx="10943167" cy="574279"/>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Section subtitle</a:t>
            </a:r>
          </a:p>
        </p:txBody>
      </p:sp>
    </p:spTree>
    <p:extLst>
      <p:ext uri="{BB962C8B-B14F-4D97-AF65-F5344CB8AC3E}">
        <p14:creationId xmlns:p14="http://schemas.microsoft.com/office/powerpoint/2010/main" val="4166084906"/>
      </p:ext>
    </p:extLst>
  </p:cSld>
  <p:clrMapOvr>
    <a:masterClrMapping/>
  </p:clrMapOvr>
  <p:transition spd="slow">
    <p:push/>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Content Placeholder 12"/>
          <p:cNvSpPr>
            <a:spLocks noGrp="1"/>
          </p:cNvSpPr>
          <p:nvPr>
            <p:ph sz="quarter" idx="10"/>
          </p:nvPr>
        </p:nvSpPr>
        <p:spPr>
          <a:xfrm>
            <a:off x="624418" y="1797051"/>
            <a:ext cx="10943167" cy="4320117"/>
          </a:xfrm>
        </p:spPr>
        <p:txBody>
          <a:bodyPr/>
          <a:lstStyle>
            <a:lvl1pPr marL="0" indent="0">
              <a:buNone/>
              <a:defRPr sz="4000"/>
            </a:lvl1pPr>
            <a:lvl2pPr marL="0" indent="0">
              <a:buNone/>
              <a:tabLst/>
              <a:defRPr sz="2000">
                <a:latin typeface="+mn-lt"/>
              </a:defRPr>
            </a:lvl2pPr>
            <a:lvl3pPr marL="241294" indent="-241294">
              <a:defRPr sz="2000">
                <a:latin typeface="+mn-lt"/>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009231823"/>
      </p:ext>
    </p:extLst>
  </p:cSld>
  <p:clrMapOvr>
    <a:masterClrMapping/>
  </p:clrMapOvr>
  <p:transition spd="slow">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623248"/>
          </a:xfrm>
        </p:spPr>
        <p:txBody>
          <a:bodyPr/>
          <a:lstStyle>
            <a:lvl1pPr>
              <a:defRPr/>
            </a:lvl1pPr>
          </a:lstStyle>
          <a:p>
            <a:r>
              <a:rPr lang="en-US" dirty="0"/>
              <a:t>Click to edit Master title style</a:t>
            </a:r>
          </a:p>
        </p:txBody>
      </p:sp>
      <p:sp>
        <p:nvSpPr>
          <p:cNvPr id="5" name="Text Placeholder 4"/>
          <p:cNvSpPr>
            <a:spLocks noGrp="1"/>
          </p:cNvSpPr>
          <p:nvPr>
            <p:ph type="body" sz="quarter" idx="10"/>
          </p:nvPr>
        </p:nvSpPr>
        <p:spPr>
          <a:xfrm>
            <a:off x="519248" y="1447810"/>
            <a:ext cx="11151917" cy="203132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413471749"/>
      </p:ext>
    </p:extLst>
  </p:cSld>
  <p:clrMapOvr>
    <a:masterClrMapping/>
  </p:clrMapOvr>
  <p:transition spd="slow">
    <p:push dir="u"/>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68035597"/>
      </p:ext>
    </p:extLst>
  </p:cSld>
  <p:clrMapOvr>
    <a:masterClrMapping/>
  </p:clrMapOvr>
  <p:transition spd="slow">
    <p:push dir="u"/>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2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5" name="Content Placeholder 12"/>
          <p:cNvSpPr>
            <a:spLocks noGrp="1"/>
          </p:cNvSpPr>
          <p:nvPr>
            <p:ph sz="quarter" idx="10"/>
          </p:nvPr>
        </p:nvSpPr>
        <p:spPr>
          <a:xfrm>
            <a:off x="624418" y="1797051"/>
            <a:ext cx="5399556" cy="4320117"/>
          </a:xfrm>
        </p:spPr>
        <p:txBody>
          <a:bodyPr/>
          <a:lstStyle>
            <a:lvl1pPr marL="0" indent="0">
              <a:buNone/>
              <a:defRPr sz="4000"/>
            </a:lvl1pPr>
            <a:lvl2pPr marL="0" indent="0">
              <a:buNone/>
              <a:tabLst/>
              <a:defRPr sz="2000">
                <a:latin typeface="+mn-lt"/>
              </a:defRPr>
            </a:lvl2pPr>
            <a:lvl3pPr marL="241294" indent="-241294">
              <a:defRPr sz="2000">
                <a:latin typeface="+mn-lt"/>
              </a:defRPr>
            </a:lvl3pPr>
          </a:lstStyle>
          <a:p>
            <a:pPr lvl="0"/>
            <a:r>
              <a:rPr lang="en-US"/>
              <a:t>Click to edit Master text styles</a:t>
            </a:r>
          </a:p>
          <a:p>
            <a:pPr lvl="1"/>
            <a:r>
              <a:rPr lang="en-US"/>
              <a:t>Second level</a:t>
            </a:r>
          </a:p>
          <a:p>
            <a:pPr lvl="2"/>
            <a:r>
              <a:rPr lang="en-US"/>
              <a:t>Third level</a:t>
            </a:r>
          </a:p>
        </p:txBody>
      </p:sp>
      <p:sp>
        <p:nvSpPr>
          <p:cNvPr id="7" name="Content Placeholder 12"/>
          <p:cNvSpPr>
            <a:spLocks noGrp="1"/>
          </p:cNvSpPr>
          <p:nvPr>
            <p:ph sz="quarter" idx="11"/>
          </p:nvPr>
        </p:nvSpPr>
        <p:spPr>
          <a:xfrm>
            <a:off x="6160908" y="1797050"/>
            <a:ext cx="5406677" cy="4320116"/>
          </a:xfrm>
        </p:spPr>
        <p:txBody>
          <a:bodyPr/>
          <a:lstStyle>
            <a:lvl1pPr marL="0" indent="0">
              <a:buNone/>
              <a:defRPr sz="4000"/>
            </a:lvl1pPr>
            <a:lvl2pPr marL="0" indent="0">
              <a:buNone/>
              <a:tabLst/>
              <a:defRPr sz="2000">
                <a:latin typeface="+mn-lt"/>
              </a:defRPr>
            </a:lvl2pPr>
            <a:lvl3pPr marL="241294" indent="-241294">
              <a:defRPr sz="2000">
                <a:latin typeface="+mn-lt"/>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266619398"/>
      </p:ext>
    </p:extLst>
  </p:cSld>
  <p:clrMapOvr>
    <a:masterClrMapping/>
  </p:clrMapOvr>
  <p:transition spd="slow">
    <p:push dir="u"/>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Metro Blocks 1">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3" name="Content Placeholder 12"/>
          <p:cNvSpPr>
            <a:spLocks noGrp="1"/>
          </p:cNvSpPr>
          <p:nvPr>
            <p:ph sz="quarter" idx="10"/>
          </p:nvPr>
        </p:nvSpPr>
        <p:spPr>
          <a:xfrm>
            <a:off x="624417" y="1797050"/>
            <a:ext cx="6527800" cy="4320117"/>
          </a:xfrm>
        </p:spPr>
        <p:txBody>
          <a:bodyPr/>
          <a:lstStyle>
            <a:lvl1pPr marL="0" indent="0">
              <a:buNone/>
              <a:defRPr sz="4000"/>
            </a:lvl1pPr>
            <a:lvl2pPr marL="0" indent="0">
              <a:buNone/>
              <a:tabLst/>
              <a:defRPr sz="2000">
                <a:latin typeface="+mn-lt"/>
              </a:defRPr>
            </a:lvl2pPr>
            <a:lvl3pPr marL="460424" indent="-230213">
              <a:defRPr sz="2000">
                <a:latin typeface="+mn-lt"/>
              </a:defRPr>
            </a:lvl3pPr>
          </a:lstStyle>
          <a:p>
            <a:pPr lvl="0"/>
            <a:r>
              <a:rPr lang="en-US"/>
              <a:t>Click to edit Master text styles</a:t>
            </a:r>
          </a:p>
          <a:p>
            <a:pPr lvl="1"/>
            <a:r>
              <a:rPr lang="en-US"/>
              <a:t>Second level</a:t>
            </a:r>
          </a:p>
          <a:p>
            <a:pPr lvl="2"/>
            <a:r>
              <a:rPr lang="en-US"/>
              <a:t>Third level</a:t>
            </a:r>
          </a:p>
        </p:txBody>
      </p:sp>
      <p:sp>
        <p:nvSpPr>
          <p:cNvPr id="4" name="Picture Placeholder 3"/>
          <p:cNvSpPr>
            <a:spLocks noGrp="1"/>
          </p:cNvSpPr>
          <p:nvPr>
            <p:ph type="pic" sz="quarter" idx="11"/>
          </p:nvPr>
        </p:nvSpPr>
        <p:spPr>
          <a:xfrm>
            <a:off x="7247468" y="1797050"/>
            <a:ext cx="2112432" cy="2097175"/>
          </a:xfrm>
        </p:spPr>
        <p:txBody>
          <a:bodyPr/>
          <a:lstStyle/>
          <a:p>
            <a:r>
              <a:rPr lang="en-US"/>
              <a:t>Click icon to add picture</a:t>
            </a:r>
            <a:endParaRPr lang="de-CH" dirty="0"/>
          </a:p>
        </p:txBody>
      </p:sp>
      <p:sp>
        <p:nvSpPr>
          <p:cNvPr id="5" name="Picture Placeholder 3"/>
          <p:cNvSpPr>
            <a:spLocks noGrp="1"/>
          </p:cNvSpPr>
          <p:nvPr>
            <p:ph type="pic" sz="quarter" idx="12"/>
          </p:nvPr>
        </p:nvSpPr>
        <p:spPr>
          <a:xfrm>
            <a:off x="9457268" y="1797050"/>
            <a:ext cx="2110317" cy="2097175"/>
          </a:xfrm>
        </p:spPr>
        <p:txBody>
          <a:bodyPr/>
          <a:lstStyle/>
          <a:p>
            <a:r>
              <a:rPr lang="en-US"/>
              <a:t>Click icon to add picture</a:t>
            </a:r>
            <a:endParaRPr lang="de-CH" dirty="0"/>
          </a:p>
        </p:txBody>
      </p:sp>
      <p:sp>
        <p:nvSpPr>
          <p:cNvPr id="8" name="Picture Placeholder 3"/>
          <p:cNvSpPr>
            <a:spLocks noGrp="1"/>
          </p:cNvSpPr>
          <p:nvPr>
            <p:ph type="pic" sz="quarter" idx="13"/>
          </p:nvPr>
        </p:nvSpPr>
        <p:spPr>
          <a:xfrm>
            <a:off x="7247468" y="4004867"/>
            <a:ext cx="2112432" cy="2112301"/>
          </a:xfrm>
        </p:spPr>
        <p:txBody>
          <a:bodyPr/>
          <a:lstStyle/>
          <a:p>
            <a:r>
              <a:rPr lang="en-US"/>
              <a:t>Click icon to add picture</a:t>
            </a:r>
            <a:endParaRPr lang="de-CH" dirty="0"/>
          </a:p>
        </p:txBody>
      </p:sp>
      <p:sp>
        <p:nvSpPr>
          <p:cNvPr id="9" name="Picture Placeholder 3"/>
          <p:cNvSpPr>
            <a:spLocks noGrp="1"/>
          </p:cNvSpPr>
          <p:nvPr>
            <p:ph type="pic" sz="quarter" idx="14"/>
          </p:nvPr>
        </p:nvSpPr>
        <p:spPr>
          <a:xfrm>
            <a:off x="9546539" y="4000281"/>
            <a:ext cx="2021045" cy="2116887"/>
          </a:xfrm>
        </p:spPr>
        <p:txBody>
          <a:bodyPr/>
          <a:lstStyle/>
          <a:p>
            <a:r>
              <a:rPr lang="en-US"/>
              <a:t>Click icon to add picture</a:t>
            </a:r>
            <a:endParaRPr lang="de-CH" dirty="0"/>
          </a:p>
        </p:txBody>
      </p:sp>
    </p:spTree>
    <p:extLst>
      <p:ext uri="{BB962C8B-B14F-4D97-AF65-F5344CB8AC3E}">
        <p14:creationId xmlns:p14="http://schemas.microsoft.com/office/powerpoint/2010/main" val="3618769855"/>
      </p:ext>
    </p:extLst>
  </p:cSld>
  <p:clrMapOvr>
    <a:masterClrMapping/>
  </p:clrMapOvr>
  <p:transition spd="slow">
    <p:push dir="u"/>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Metro Blocks 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Picture Placeholder 3"/>
          <p:cNvSpPr>
            <a:spLocks noGrp="1"/>
          </p:cNvSpPr>
          <p:nvPr>
            <p:ph type="pic" sz="quarter" idx="11"/>
          </p:nvPr>
        </p:nvSpPr>
        <p:spPr>
          <a:xfrm>
            <a:off x="7247468" y="1797050"/>
            <a:ext cx="2112433" cy="2097175"/>
          </a:xfrm>
        </p:spPr>
        <p:txBody>
          <a:bodyPr/>
          <a:lstStyle/>
          <a:p>
            <a:r>
              <a:rPr lang="en-US"/>
              <a:t>Click icon to add picture</a:t>
            </a:r>
            <a:endParaRPr lang="de-CH" dirty="0"/>
          </a:p>
        </p:txBody>
      </p:sp>
      <p:sp>
        <p:nvSpPr>
          <p:cNvPr id="5" name="Picture Placeholder 3"/>
          <p:cNvSpPr>
            <a:spLocks noGrp="1"/>
          </p:cNvSpPr>
          <p:nvPr>
            <p:ph type="pic" sz="quarter" idx="12"/>
          </p:nvPr>
        </p:nvSpPr>
        <p:spPr>
          <a:xfrm>
            <a:off x="9457268" y="1797050"/>
            <a:ext cx="2110317" cy="4320119"/>
          </a:xfrm>
        </p:spPr>
        <p:txBody>
          <a:bodyPr/>
          <a:lstStyle/>
          <a:p>
            <a:r>
              <a:rPr lang="en-US"/>
              <a:t>Click icon to add picture</a:t>
            </a:r>
            <a:endParaRPr lang="de-CH"/>
          </a:p>
        </p:txBody>
      </p:sp>
      <p:sp>
        <p:nvSpPr>
          <p:cNvPr id="8" name="Picture Placeholder 3"/>
          <p:cNvSpPr>
            <a:spLocks noGrp="1"/>
          </p:cNvSpPr>
          <p:nvPr>
            <p:ph type="pic" sz="quarter" idx="13"/>
          </p:nvPr>
        </p:nvSpPr>
        <p:spPr>
          <a:xfrm>
            <a:off x="7247468" y="4004733"/>
            <a:ext cx="2112433" cy="2112435"/>
          </a:xfrm>
        </p:spPr>
        <p:txBody>
          <a:bodyPr/>
          <a:lstStyle/>
          <a:p>
            <a:r>
              <a:rPr lang="en-US"/>
              <a:t>Click icon to add picture</a:t>
            </a:r>
            <a:endParaRPr lang="de-CH"/>
          </a:p>
        </p:txBody>
      </p:sp>
      <p:sp>
        <p:nvSpPr>
          <p:cNvPr id="10" name="Content Placeholder 12"/>
          <p:cNvSpPr>
            <a:spLocks noGrp="1"/>
          </p:cNvSpPr>
          <p:nvPr>
            <p:ph sz="quarter" idx="10"/>
          </p:nvPr>
        </p:nvSpPr>
        <p:spPr>
          <a:xfrm>
            <a:off x="624417" y="1797051"/>
            <a:ext cx="6527800" cy="4320117"/>
          </a:xfrm>
        </p:spPr>
        <p:txBody>
          <a:bodyPr/>
          <a:lstStyle>
            <a:lvl1pPr marL="0" indent="0">
              <a:buNone/>
              <a:defRPr sz="4000"/>
            </a:lvl1pPr>
            <a:lvl2pPr marL="0" indent="0">
              <a:buNone/>
              <a:tabLst/>
              <a:defRPr sz="2000">
                <a:latin typeface="+mn-lt"/>
              </a:defRPr>
            </a:lvl2pPr>
            <a:lvl3pPr marL="460424" indent="-230213">
              <a:defRPr sz="2000">
                <a:latin typeface="+mn-lt"/>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927064356"/>
      </p:ext>
    </p:extLst>
  </p:cSld>
  <p:clrMapOvr>
    <a:masterClrMapping/>
  </p:clrMapOvr>
  <p:transition spd="slow">
    <p:push dir="u"/>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Metro Blocks 3">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Picture Placeholder 3"/>
          <p:cNvSpPr>
            <a:spLocks noGrp="1"/>
          </p:cNvSpPr>
          <p:nvPr>
            <p:ph type="pic" sz="quarter" idx="11"/>
          </p:nvPr>
        </p:nvSpPr>
        <p:spPr>
          <a:xfrm>
            <a:off x="7247468" y="1796819"/>
            <a:ext cx="2112433" cy="4320348"/>
          </a:xfrm>
        </p:spPr>
        <p:txBody>
          <a:bodyPr/>
          <a:lstStyle/>
          <a:p>
            <a:r>
              <a:rPr lang="en-US"/>
              <a:t>Click icon to add picture</a:t>
            </a:r>
            <a:endParaRPr lang="de-CH" dirty="0"/>
          </a:p>
        </p:txBody>
      </p:sp>
      <p:sp>
        <p:nvSpPr>
          <p:cNvPr id="5" name="Picture Placeholder 3"/>
          <p:cNvSpPr>
            <a:spLocks noGrp="1"/>
          </p:cNvSpPr>
          <p:nvPr>
            <p:ph type="pic" sz="quarter" idx="12"/>
          </p:nvPr>
        </p:nvSpPr>
        <p:spPr>
          <a:xfrm>
            <a:off x="9457268" y="1796820"/>
            <a:ext cx="2110317" cy="2112665"/>
          </a:xfrm>
        </p:spPr>
        <p:txBody>
          <a:bodyPr/>
          <a:lstStyle/>
          <a:p>
            <a:r>
              <a:rPr lang="en-US"/>
              <a:t>Click icon to add picture</a:t>
            </a:r>
            <a:endParaRPr lang="de-CH" dirty="0"/>
          </a:p>
        </p:txBody>
      </p:sp>
      <p:sp>
        <p:nvSpPr>
          <p:cNvPr id="9" name="Picture Placeholder 3"/>
          <p:cNvSpPr>
            <a:spLocks noGrp="1"/>
          </p:cNvSpPr>
          <p:nvPr>
            <p:ph type="pic" sz="quarter" idx="14"/>
          </p:nvPr>
        </p:nvSpPr>
        <p:spPr>
          <a:xfrm>
            <a:off x="9457269" y="4004734"/>
            <a:ext cx="2110316" cy="2112433"/>
          </a:xfrm>
        </p:spPr>
        <p:txBody>
          <a:bodyPr/>
          <a:lstStyle/>
          <a:p>
            <a:r>
              <a:rPr lang="en-US"/>
              <a:t>Click icon to add picture</a:t>
            </a:r>
            <a:endParaRPr lang="de-CH" dirty="0"/>
          </a:p>
        </p:txBody>
      </p:sp>
      <p:sp>
        <p:nvSpPr>
          <p:cNvPr id="10" name="Content Placeholder 12"/>
          <p:cNvSpPr>
            <a:spLocks noGrp="1"/>
          </p:cNvSpPr>
          <p:nvPr>
            <p:ph sz="quarter" idx="10"/>
          </p:nvPr>
        </p:nvSpPr>
        <p:spPr>
          <a:xfrm>
            <a:off x="624417" y="1796819"/>
            <a:ext cx="6527800" cy="4320348"/>
          </a:xfrm>
        </p:spPr>
        <p:txBody>
          <a:bodyPr/>
          <a:lstStyle>
            <a:lvl1pPr marL="0" indent="0">
              <a:buNone/>
              <a:defRPr sz="4000"/>
            </a:lvl1pPr>
            <a:lvl2pPr marL="0" indent="0">
              <a:buNone/>
              <a:tabLst/>
              <a:defRPr sz="2000">
                <a:latin typeface="+mn-lt"/>
              </a:defRPr>
            </a:lvl2pPr>
            <a:lvl3pPr marL="460424" indent="-230213">
              <a:defRPr sz="2000">
                <a:latin typeface="+mn-lt"/>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791417586"/>
      </p:ext>
    </p:extLst>
  </p:cSld>
  <p:clrMapOvr>
    <a:masterClrMapping/>
  </p:clrMapOvr>
  <p:transition spd="slow">
    <p:push dir="u"/>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Metro Blocks 4">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Picture Placeholder 3"/>
          <p:cNvSpPr>
            <a:spLocks noGrp="1"/>
          </p:cNvSpPr>
          <p:nvPr>
            <p:ph type="pic" sz="quarter" idx="11"/>
          </p:nvPr>
        </p:nvSpPr>
        <p:spPr>
          <a:xfrm>
            <a:off x="7247468" y="1797049"/>
            <a:ext cx="4320117" cy="2112435"/>
          </a:xfrm>
        </p:spPr>
        <p:txBody>
          <a:bodyPr/>
          <a:lstStyle/>
          <a:p>
            <a:r>
              <a:rPr lang="en-US"/>
              <a:t>Click icon to add picture</a:t>
            </a:r>
            <a:endParaRPr lang="de-CH" dirty="0"/>
          </a:p>
        </p:txBody>
      </p:sp>
      <p:sp>
        <p:nvSpPr>
          <p:cNvPr id="8" name="Picture Placeholder 3"/>
          <p:cNvSpPr>
            <a:spLocks noGrp="1"/>
          </p:cNvSpPr>
          <p:nvPr>
            <p:ph type="pic" sz="quarter" idx="13"/>
          </p:nvPr>
        </p:nvSpPr>
        <p:spPr>
          <a:xfrm>
            <a:off x="7247468" y="4004734"/>
            <a:ext cx="2112432" cy="2112433"/>
          </a:xfrm>
        </p:spPr>
        <p:txBody>
          <a:bodyPr/>
          <a:lstStyle/>
          <a:p>
            <a:r>
              <a:rPr lang="en-US"/>
              <a:t>Click icon to add picture</a:t>
            </a:r>
            <a:endParaRPr lang="de-CH" dirty="0"/>
          </a:p>
        </p:txBody>
      </p:sp>
      <p:sp>
        <p:nvSpPr>
          <p:cNvPr id="9" name="Picture Placeholder 3"/>
          <p:cNvSpPr>
            <a:spLocks noGrp="1"/>
          </p:cNvSpPr>
          <p:nvPr>
            <p:ph type="pic" sz="quarter" idx="14"/>
          </p:nvPr>
        </p:nvSpPr>
        <p:spPr>
          <a:xfrm>
            <a:off x="9457267" y="4000281"/>
            <a:ext cx="2110317" cy="2116887"/>
          </a:xfrm>
        </p:spPr>
        <p:txBody>
          <a:bodyPr/>
          <a:lstStyle/>
          <a:p>
            <a:r>
              <a:rPr lang="en-US"/>
              <a:t>Click icon to add picture</a:t>
            </a:r>
            <a:endParaRPr lang="de-CH" dirty="0"/>
          </a:p>
        </p:txBody>
      </p:sp>
      <p:sp>
        <p:nvSpPr>
          <p:cNvPr id="10" name="Content Placeholder 12"/>
          <p:cNvSpPr>
            <a:spLocks noGrp="1"/>
          </p:cNvSpPr>
          <p:nvPr>
            <p:ph sz="quarter" idx="10"/>
          </p:nvPr>
        </p:nvSpPr>
        <p:spPr>
          <a:xfrm>
            <a:off x="624417" y="1797051"/>
            <a:ext cx="6527800" cy="4320117"/>
          </a:xfrm>
        </p:spPr>
        <p:txBody>
          <a:bodyPr/>
          <a:lstStyle>
            <a:lvl1pPr marL="0" indent="0">
              <a:buNone/>
              <a:defRPr sz="4000"/>
            </a:lvl1pPr>
            <a:lvl2pPr marL="0" indent="0">
              <a:buNone/>
              <a:tabLst/>
              <a:defRPr sz="2000">
                <a:latin typeface="+mn-lt"/>
              </a:defRPr>
            </a:lvl2pPr>
            <a:lvl3pPr marL="460424" indent="-230213">
              <a:defRPr sz="2000">
                <a:latin typeface="+mn-lt"/>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187438677"/>
      </p:ext>
    </p:extLst>
  </p:cSld>
  <p:clrMapOvr>
    <a:masterClrMapping/>
  </p:clrMapOvr>
  <p:transition spd="slow">
    <p:push dir="u"/>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Metro Blocks 5">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Picture Placeholder 3"/>
          <p:cNvSpPr>
            <a:spLocks noGrp="1"/>
          </p:cNvSpPr>
          <p:nvPr>
            <p:ph type="pic" sz="quarter" idx="11"/>
          </p:nvPr>
        </p:nvSpPr>
        <p:spPr>
          <a:xfrm>
            <a:off x="7247468" y="1797050"/>
            <a:ext cx="2112433" cy="2097175"/>
          </a:xfrm>
        </p:spPr>
        <p:txBody>
          <a:bodyPr/>
          <a:lstStyle/>
          <a:p>
            <a:r>
              <a:rPr lang="en-US"/>
              <a:t>Click icon to add picture</a:t>
            </a:r>
            <a:endParaRPr lang="de-CH"/>
          </a:p>
        </p:txBody>
      </p:sp>
      <p:sp>
        <p:nvSpPr>
          <p:cNvPr id="5" name="Picture Placeholder 3"/>
          <p:cNvSpPr>
            <a:spLocks noGrp="1"/>
          </p:cNvSpPr>
          <p:nvPr>
            <p:ph type="pic" sz="quarter" idx="12"/>
          </p:nvPr>
        </p:nvSpPr>
        <p:spPr>
          <a:xfrm>
            <a:off x="9457268" y="1797050"/>
            <a:ext cx="2110317" cy="2097175"/>
          </a:xfrm>
        </p:spPr>
        <p:txBody>
          <a:bodyPr/>
          <a:lstStyle/>
          <a:p>
            <a:r>
              <a:rPr lang="en-US"/>
              <a:t>Click icon to add picture</a:t>
            </a:r>
            <a:endParaRPr lang="de-CH" dirty="0"/>
          </a:p>
        </p:txBody>
      </p:sp>
      <p:sp>
        <p:nvSpPr>
          <p:cNvPr id="8" name="Picture Placeholder 3"/>
          <p:cNvSpPr>
            <a:spLocks noGrp="1"/>
          </p:cNvSpPr>
          <p:nvPr>
            <p:ph type="pic" sz="quarter" idx="13"/>
          </p:nvPr>
        </p:nvSpPr>
        <p:spPr>
          <a:xfrm>
            <a:off x="7247468" y="4004867"/>
            <a:ext cx="4320117" cy="2112300"/>
          </a:xfrm>
        </p:spPr>
        <p:txBody>
          <a:bodyPr/>
          <a:lstStyle/>
          <a:p>
            <a:r>
              <a:rPr lang="en-US"/>
              <a:t>Click icon to add picture</a:t>
            </a:r>
            <a:endParaRPr lang="de-CH" dirty="0"/>
          </a:p>
        </p:txBody>
      </p:sp>
      <p:sp>
        <p:nvSpPr>
          <p:cNvPr id="10" name="Content Placeholder 12"/>
          <p:cNvSpPr>
            <a:spLocks noGrp="1"/>
          </p:cNvSpPr>
          <p:nvPr>
            <p:ph sz="quarter" idx="10"/>
          </p:nvPr>
        </p:nvSpPr>
        <p:spPr>
          <a:xfrm>
            <a:off x="624417" y="1797051"/>
            <a:ext cx="6527800" cy="4320117"/>
          </a:xfrm>
        </p:spPr>
        <p:txBody>
          <a:bodyPr/>
          <a:lstStyle>
            <a:lvl1pPr marL="0" indent="0">
              <a:buNone/>
              <a:defRPr sz="4000"/>
            </a:lvl1pPr>
            <a:lvl2pPr marL="0" indent="0">
              <a:buNone/>
              <a:tabLst/>
              <a:defRPr sz="2000">
                <a:latin typeface="+mn-lt"/>
              </a:defRPr>
            </a:lvl2pPr>
            <a:lvl3pPr marL="460424" indent="-230213">
              <a:defRPr sz="2000">
                <a:latin typeface="+mn-lt"/>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256616101"/>
      </p:ext>
    </p:extLst>
  </p:cSld>
  <p:clrMapOvr>
    <a:masterClrMapping/>
  </p:clrMapOvr>
  <p:transition spd="slow">
    <p:push dir="u"/>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Metro Blocks 6">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Picture Placeholder 3"/>
          <p:cNvSpPr>
            <a:spLocks noGrp="1"/>
          </p:cNvSpPr>
          <p:nvPr>
            <p:ph type="pic" sz="quarter" idx="11"/>
          </p:nvPr>
        </p:nvSpPr>
        <p:spPr>
          <a:xfrm>
            <a:off x="7247468" y="1797051"/>
            <a:ext cx="4320117" cy="4320116"/>
          </a:xfrm>
        </p:spPr>
        <p:txBody>
          <a:bodyPr/>
          <a:lstStyle/>
          <a:p>
            <a:r>
              <a:rPr lang="en-US"/>
              <a:t>Click icon to add picture</a:t>
            </a:r>
            <a:endParaRPr lang="de-CH"/>
          </a:p>
        </p:txBody>
      </p:sp>
      <p:sp>
        <p:nvSpPr>
          <p:cNvPr id="6" name="Content Placeholder 12"/>
          <p:cNvSpPr>
            <a:spLocks noGrp="1"/>
          </p:cNvSpPr>
          <p:nvPr>
            <p:ph sz="quarter" idx="10"/>
          </p:nvPr>
        </p:nvSpPr>
        <p:spPr>
          <a:xfrm>
            <a:off x="624417" y="1797051"/>
            <a:ext cx="6527800" cy="4320117"/>
          </a:xfrm>
        </p:spPr>
        <p:txBody>
          <a:bodyPr/>
          <a:lstStyle>
            <a:lvl1pPr marL="0" indent="0">
              <a:buNone/>
              <a:defRPr sz="4000"/>
            </a:lvl1pPr>
            <a:lvl2pPr marL="0" indent="0">
              <a:buNone/>
              <a:tabLst/>
              <a:defRPr sz="2000">
                <a:latin typeface="+mn-lt"/>
              </a:defRPr>
            </a:lvl2pPr>
            <a:lvl3pPr marL="460424" indent="-230213">
              <a:defRPr sz="2000">
                <a:latin typeface="+mn-lt"/>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222369491"/>
      </p:ext>
    </p:extLst>
  </p:cSld>
  <p:clrMapOvr>
    <a:masterClrMapping/>
  </p:clrMapOvr>
  <p:transition spd="slow">
    <p:push dir="u"/>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accent2"/>
        </a:solidFill>
        <a:effectLst/>
      </p:bgPr>
    </p:bg>
    <p:spTree>
      <p:nvGrpSpPr>
        <p:cNvPr id="1" name=""/>
        <p:cNvGrpSpPr/>
        <p:nvPr/>
      </p:nvGrpSpPr>
      <p:grpSpPr>
        <a:xfrm>
          <a:off x="0" y="0"/>
          <a:ext cx="0" cy="0"/>
          <a:chOff x="0" y="0"/>
          <a:chExt cx="0" cy="0"/>
        </a:xfrm>
      </p:grpSpPr>
      <p:sp>
        <p:nvSpPr>
          <p:cNvPr id="4" name="Text Box 3"/>
          <p:cNvSpPr txBox="1">
            <a:spLocks noChangeArrowheads="1"/>
          </p:cNvSpPr>
          <p:nvPr userDrawn="1"/>
        </p:nvSpPr>
        <p:spPr bwMode="blackWhite">
          <a:xfrm>
            <a:off x="520836" y="6298299"/>
            <a:ext cx="11176000" cy="30796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algn="ctr" defTabSz="914198" eaLnBrk="0" hangingPunct="0"/>
            <a:r>
              <a:rPr lang="en-US" sz="667" dirty="0">
                <a:gradFill>
                  <a:gsLst>
                    <a:gs pos="0">
                      <a:srgbClr val="FFFFFF"/>
                    </a:gs>
                    <a:gs pos="100000">
                      <a:srgbClr val="FFFFFF"/>
                    </a:gs>
                  </a:gsLst>
                  <a:lin ang="5400000" scaled="0"/>
                </a:gradFill>
                <a:cs typeface="Arial" charset="0"/>
              </a:rPr>
              <a:t>© 2012 Microsoft Corporation. All rights reserved. Microsoft, Windows, Windows Vista and other product names are or may be registered trademarks and/or trademarks in the U.S. and/or other countries.</a:t>
            </a:r>
          </a:p>
          <a:p>
            <a:pPr algn="ctr" defTabSz="914198" eaLnBrk="0" hangingPunct="0"/>
            <a:r>
              <a:rPr lang="en-US" sz="667" dirty="0">
                <a:gradFill>
                  <a:gsLst>
                    <a:gs pos="0">
                      <a:srgbClr val="FFFFFF"/>
                    </a:gs>
                    <a:gs pos="100000">
                      <a:srgbClr val="FFFFFF"/>
                    </a:gs>
                  </a:gsLst>
                  <a:lin ang="5400000" scaled="0"/>
                </a:gra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36920" y="1862325"/>
            <a:ext cx="8518161" cy="3133351"/>
          </a:xfrm>
          <a:prstGeom prst="rect">
            <a:avLst/>
          </a:prstGeom>
        </p:spPr>
      </p:pic>
    </p:spTree>
    <p:extLst>
      <p:ext uri="{BB962C8B-B14F-4D97-AF65-F5344CB8AC3E}">
        <p14:creationId xmlns:p14="http://schemas.microsoft.com/office/powerpoint/2010/main" val="831971168"/>
      </p:ext>
    </p:extLst>
  </p:cSld>
  <p:clrMapOvr>
    <a:masterClrMapping/>
  </p:clrMapOvr>
  <p:transition spd="slow">
    <p:push/>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Content Placeholder 2"/>
          <p:cNvSpPr>
            <a:spLocks noGrp="1"/>
          </p:cNvSpPr>
          <p:nvPr>
            <p:ph idx="1"/>
          </p:nvPr>
        </p:nvSpPr>
        <p:spPr>
          <a:xfrm>
            <a:off x="481148" y="1428767"/>
            <a:ext cx="11151917" cy="2031325"/>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5" y="2980724"/>
            <a:ext cx="7171401" cy="896552"/>
          </a:xfrm>
        </p:spPr>
        <p:txBody>
          <a:bodyPr wrap="square" lIns="0" tIns="0" rIns="0" bIns="0" anchor="ctr">
            <a:noAutofit/>
          </a:bodyPr>
          <a:lstStyle>
            <a:lvl1pPr>
              <a:lnSpc>
                <a:spcPct val="95000"/>
              </a:lnSpc>
              <a:spcBef>
                <a:spcPts val="0"/>
              </a:spcBef>
              <a:spcAft>
                <a:spcPts val="1600"/>
              </a:spcAft>
              <a:defRPr lang="en-US" sz="3529" kern="1200" dirty="0" smtClean="0">
                <a:gradFill>
                  <a:gsLst>
                    <a:gs pos="0">
                      <a:schemeClr val="tx1"/>
                    </a:gs>
                    <a:gs pos="100000">
                      <a:schemeClr val="tx1"/>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marL="0" lvl="0" indent="0" algn="l" defTabSz="896226" rtl="0" eaLnBrk="1" latinLnBrk="0" hangingPunct="1">
              <a:spcBef>
                <a:spcPct val="20000"/>
              </a:spcBef>
              <a:buFont typeface="Arial" pitchFamily="34" charset="0"/>
              <a:buNone/>
            </a:pPr>
            <a:r>
              <a:rPr lang="en-US"/>
              <a:t>Click to edit Master text styles</a:t>
            </a:r>
          </a:p>
        </p:txBody>
      </p:sp>
      <p:sp>
        <p:nvSpPr>
          <p:cNvPr id="15" name="Title 1"/>
          <p:cNvSpPr>
            <a:spLocks noGrp="1"/>
          </p:cNvSpPr>
          <p:nvPr>
            <p:ph type="ctrTitle" hasCustomPrompt="1"/>
          </p:nvPr>
        </p:nvSpPr>
        <p:spPr>
          <a:xfrm>
            <a:off x="269241"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969696">
              <a:alpha val="80000"/>
            </a:srgbClr>
          </a:solidFill>
          <a:ln>
            <a:noFill/>
          </a:ln>
          <a:extLst/>
        </p:spPr>
        <p:txBody>
          <a:bodyPr vert="horz" wrap="square" lIns="91440" tIns="0" rIns="91440" bIns="0"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867"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4187670027"/>
      </p:ext>
    </p:extLst>
  </p:cSld>
  <p:clrMapOvr>
    <a:masterClrMapping/>
  </p:clrMapOvr>
  <p:extLst>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cSld name="1_Custom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635917"/>
            <a:ext cx="2689275" cy="4929460"/>
          </a:xfrm>
        </p:spPr>
        <p:txBody>
          <a:bodyPr vert="horz" lIns="0" tIns="0" rIns="0" bIns="0" rtlCol="0">
            <a:noAutofit/>
          </a:bodyPr>
          <a:lstStyle>
            <a:lvl1pPr>
              <a:defRPr lang="en-US" sz="2353" dirty="0" smtClean="0">
                <a:latin typeface="+mn-lt"/>
                <a:ea typeface="+mj-ea"/>
                <a:cs typeface="+mj-cs"/>
              </a:defRPr>
            </a:lvl1pPr>
          </a:lstStyle>
          <a:p>
            <a:pPr lvl="0">
              <a:spcBef>
                <a:spcPct val="0"/>
              </a:spcBef>
            </a:pPr>
            <a:r>
              <a:rPr lang="en-US" dirty="0"/>
              <a:t>Click to edit Master text styles</a:t>
            </a:r>
          </a:p>
        </p:txBody>
      </p:sp>
      <p:sp>
        <p:nvSpPr>
          <p:cNvPr id="2" name="Title 1"/>
          <p:cNvSpPr>
            <a:spLocks noGrp="1"/>
          </p:cNvSpPr>
          <p:nvPr>
            <p:ph type="title" hasCustomPrompt="1"/>
          </p:nvPr>
        </p:nvSpPr>
        <p:spPr/>
        <p:txBody>
          <a:bodyPr lIns="0" tIns="0" rIns="0" bIns="0"/>
          <a:lstStyle/>
          <a:p>
            <a:r>
              <a:rPr lang="en-US" dirty="0"/>
              <a:t>Click to edit master title style</a:t>
            </a:r>
          </a:p>
        </p:txBody>
      </p:sp>
    </p:spTree>
    <p:extLst>
      <p:ext uri="{BB962C8B-B14F-4D97-AF65-F5344CB8AC3E}">
        <p14:creationId xmlns:p14="http://schemas.microsoft.com/office/powerpoint/2010/main" val="48834477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Text Only_Large">
    <p:bg>
      <p:bgPr>
        <a:solidFill>
          <a:srgbClr val="505050"/>
        </a:solidFill>
        <a:effectLst/>
      </p:bgPr>
    </p:bg>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1165666" y="2084174"/>
            <a:ext cx="9860673" cy="488852"/>
          </a:xfrm>
        </p:spPr>
        <p:txBody>
          <a:bodyPr/>
          <a:lstStyle>
            <a:lvl1pPr>
              <a:defRPr sz="3529"/>
            </a:lvl1pPr>
          </a:lstStyle>
          <a:p>
            <a:r>
              <a:rPr lang="en-US" dirty="0"/>
              <a:t>Click to edit master title style</a:t>
            </a:r>
          </a:p>
        </p:txBody>
      </p:sp>
    </p:spTree>
    <p:extLst>
      <p:ext uri="{BB962C8B-B14F-4D97-AF65-F5344CB8AC3E}">
        <p14:creationId xmlns:p14="http://schemas.microsoft.com/office/powerpoint/2010/main" val="384024266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x">
  <p:cSld name="1_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mj-lt"/>
              </a:defRPr>
            </a:lvl1pPr>
          </a:lstStyle>
          <a:p>
            <a:r>
              <a:rPr lang="en-US" dirty="0"/>
              <a:t>Click to edit Master title style</a:t>
            </a:r>
            <a:endParaRPr lang="en-GB" dirty="0"/>
          </a:p>
        </p:txBody>
      </p:sp>
      <p:sp>
        <p:nvSpPr>
          <p:cNvPr id="3" name="Text Placeholder 2"/>
          <p:cNvSpPr>
            <a:spLocks noGrp="1"/>
          </p:cNvSpPr>
          <p:nvPr>
            <p:ph type="body" idx="1"/>
          </p:nvPr>
        </p:nvSpPr>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Footer Placeholder 3"/>
          <p:cNvSpPr>
            <a:spLocks noGrp="1"/>
          </p:cNvSpPr>
          <p:nvPr>
            <p:ph type="ftr" sz="quarter" idx="10"/>
          </p:nvPr>
        </p:nvSpPr>
        <p:spPr>
          <a:xfrm>
            <a:off x="812802" y="6248216"/>
            <a:ext cx="7228111" cy="365125"/>
          </a:xfrm>
          <a:prstGeom prst="rect">
            <a:avLst/>
          </a:prstGeom>
        </p:spPr>
        <p:txBody>
          <a:bodyPr/>
          <a:lstStyle>
            <a:lvl1pPr>
              <a:defRPr/>
            </a:lvl1pPr>
          </a:lstStyle>
          <a:p>
            <a:pPr defTabSz="914462"/>
            <a:endParaRPr lang="en-GB" sz="1867">
              <a:solidFill>
                <a:srgbClr val="505050"/>
              </a:solidFill>
            </a:endParaRPr>
          </a:p>
        </p:txBody>
      </p:sp>
      <p:sp>
        <p:nvSpPr>
          <p:cNvPr id="5" name="Slide Number Placeholder 4"/>
          <p:cNvSpPr>
            <a:spLocks noGrp="1"/>
          </p:cNvSpPr>
          <p:nvPr>
            <p:ph type="sldNum" sz="quarter" idx="11"/>
          </p:nvPr>
        </p:nvSpPr>
        <p:spPr>
          <a:xfrm>
            <a:off x="0" y="1272223"/>
            <a:ext cx="711200" cy="244476"/>
          </a:xfrm>
          <a:prstGeom prst="rect">
            <a:avLst/>
          </a:prstGeom>
        </p:spPr>
        <p:txBody>
          <a:bodyPr/>
          <a:lstStyle>
            <a:lvl1pPr>
              <a:defRPr/>
            </a:lvl1pPr>
          </a:lstStyle>
          <a:p>
            <a:pPr defTabSz="914462"/>
            <a:fld id="{8BAA82A5-D41F-40B6-864A-06BCCF57D3E7}" type="slidenum">
              <a:rPr lang="en-GB" sz="1867" smtClean="0">
                <a:solidFill>
                  <a:srgbClr val="505050"/>
                </a:solidFill>
              </a:rPr>
              <a:pPr defTabSz="914462"/>
              <a:t>‹#›</a:t>
            </a:fld>
            <a:endParaRPr lang="en-GB" sz="1867">
              <a:solidFill>
                <a:srgbClr val="505050"/>
              </a:solidFill>
            </a:endParaRPr>
          </a:p>
        </p:txBody>
      </p:sp>
      <p:sp>
        <p:nvSpPr>
          <p:cNvPr id="6" name="Date Placeholder 5"/>
          <p:cNvSpPr>
            <a:spLocks noGrp="1"/>
          </p:cNvSpPr>
          <p:nvPr>
            <p:ph type="dt" sz="half" idx="12"/>
          </p:nvPr>
        </p:nvSpPr>
        <p:spPr>
          <a:xfrm>
            <a:off x="8128000" y="6248411"/>
            <a:ext cx="3556000" cy="365125"/>
          </a:xfrm>
          <a:prstGeom prst="rect">
            <a:avLst/>
          </a:prstGeom>
        </p:spPr>
        <p:txBody>
          <a:bodyPr/>
          <a:lstStyle>
            <a:lvl1pPr>
              <a:defRPr/>
            </a:lvl1pPr>
          </a:lstStyle>
          <a:p>
            <a:pPr defTabSz="914462"/>
            <a:endParaRPr lang="en-GB" sz="1867">
              <a:solidFill>
                <a:srgbClr val="505050"/>
              </a:solidFill>
            </a:endParaRPr>
          </a:p>
        </p:txBody>
      </p:sp>
    </p:spTree>
    <p:extLst>
      <p:ext uri="{BB962C8B-B14F-4D97-AF65-F5344CB8AC3E}">
        <p14:creationId xmlns:p14="http://schemas.microsoft.com/office/powerpoint/2010/main" val="2732935169"/>
      </p:ext>
    </p:extLst>
  </p:cSld>
  <p:clrMapOvr>
    <a:masterClrMapping/>
  </p:clrMapOvr>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Slide Option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Picture 9"/>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9168343" y="5866277"/>
            <a:ext cx="2656984" cy="97735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userDrawn="1"/>
        </p:nvSpPr>
        <p:spPr bwMode="gray">
          <a:xfrm>
            <a:off x="431371" y="2084851"/>
            <a:ext cx="7872875" cy="3436640"/>
          </a:xfrm>
          <a:prstGeom prst="rect">
            <a:avLst/>
          </a:prstGeom>
          <a:solidFill>
            <a:schemeClr val="accent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pPr>
            <a:endParaRPr lang="en-US" sz="32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5"/>
          <p:cNvSpPr>
            <a:spLocks noGrp="1"/>
          </p:cNvSpPr>
          <p:nvPr>
            <p:ph type="body" sz="quarter" idx="10" hasCustomPrompt="1"/>
          </p:nvPr>
        </p:nvSpPr>
        <p:spPr>
          <a:xfrm>
            <a:off x="624418" y="2306216"/>
            <a:ext cx="7487807" cy="1653821"/>
          </a:xfrm>
        </p:spPr>
        <p:txBody>
          <a:bodyPr>
            <a:normAutofit/>
          </a:bodyPr>
          <a:lstStyle>
            <a:lvl1pPr marL="0" indent="0">
              <a:buNone/>
              <a:defRPr lang="en-US" sz="6133"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Presentation Title</a:t>
            </a:r>
          </a:p>
        </p:txBody>
      </p:sp>
      <p:sp>
        <p:nvSpPr>
          <p:cNvPr id="8" name="Text Placeholder 8"/>
          <p:cNvSpPr>
            <a:spLocks noGrp="1"/>
          </p:cNvSpPr>
          <p:nvPr>
            <p:ph type="body" sz="quarter" idx="11" hasCustomPrompt="1"/>
          </p:nvPr>
        </p:nvSpPr>
        <p:spPr>
          <a:xfrm>
            <a:off x="624418" y="4110526"/>
            <a:ext cx="7487807" cy="1305615"/>
          </a:xfrm>
        </p:spPr>
        <p:txBody>
          <a:bodyPr>
            <a:normAutofit/>
          </a:bodyPr>
          <a:lstStyle>
            <a:lvl1pPr marL="0" indent="0">
              <a:buNone/>
              <a:defRPr lang="en-US" sz="2667"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Speaker Name</a:t>
            </a:r>
          </a:p>
          <a:p>
            <a:pPr marL="0" lvl="0" indent="0" algn="l" defTabSz="914462" rtl="0" eaLnBrk="1" latinLnBrk="0" hangingPunct="1">
              <a:lnSpc>
                <a:spcPct val="90000"/>
              </a:lnSpc>
              <a:spcBef>
                <a:spcPct val="20000"/>
              </a:spcBef>
              <a:buSzPct val="90000"/>
              <a:buFont typeface="Arial" pitchFamily="34" charset="0"/>
              <a:buNone/>
            </a:pPr>
            <a:r>
              <a:rPr lang="en-US" dirty="0"/>
              <a:t>Speaker Title, Company</a:t>
            </a:r>
          </a:p>
          <a:p>
            <a:pPr marL="0" lvl="0" indent="0" algn="l" defTabSz="914462" rtl="0" eaLnBrk="1" latinLnBrk="0" hangingPunct="1">
              <a:lnSpc>
                <a:spcPct val="90000"/>
              </a:lnSpc>
              <a:spcBef>
                <a:spcPct val="20000"/>
              </a:spcBef>
              <a:buSzPct val="90000"/>
              <a:buFont typeface="Arial" pitchFamily="34" charset="0"/>
              <a:buNone/>
            </a:pPr>
            <a:r>
              <a:rPr lang="en-US" dirty="0"/>
              <a:t>Contact Information</a:t>
            </a:r>
          </a:p>
        </p:txBody>
      </p:sp>
      <p:grpSp>
        <p:nvGrpSpPr>
          <p:cNvPr id="10" name="Group 9"/>
          <p:cNvGrpSpPr/>
          <p:nvPr userDrawn="1"/>
        </p:nvGrpSpPr>
        <p:grpSpPr>
          <a:xfrm>
            <a:off x="623392" y="383062"/>
            <a:ext cx="1632181" cy="594726"/>
            <a:chOff x="10186018" y="534632"/>
            <a:chExt cx="1706539" cy="621820"/>
          </a:xfrm>
        </p:grpSpPr>
        <p:pic>
          <p:nvPicPr>
            <p:cNvPr id="11"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2" name="TextBox 11"/>
            <p:cNvSpPr txBox="1"/>
            <p:nvPr userDrawn="1"/>
          </p:nvSpPr>
          <p:spPr>
            <a:xfrm>
              <a:off x="10576932" y="972960"/>
              <a:ext cx="474317" cy="183492"/>
            </a:xfrm>
            <a:prstGeom prst="rect">
              <a:avLst/>
            </a:prstGeom>
            <a:noFill/>
          </p:spPr>
          <p:txBody>
            <a:bodyPr wrap="none" lIns="0" tIns="0" rIns="0" bIns="0" rtlCol="0">
              <a:spAutoFit/>
            </a:bodyPr>
            <a:lstStyle/>
            <a:p>
              <a:pPr defTabSz="914462">
                <a:lnSpc>
                  <a:spcPct val="90000"/>
                </a:lnSpc>
                <a:spcAft>
                  <a:spcPts val="800"/>
                </a:spcAft>
              </a:pPr>
              <a:r>
                <a:rPr lang="en-US" sz="1267" dirty="0">
                  <a:solidFill>
                    <a:srgbClr val="FFFFFF"/>
                  </a:solidFill>
                </a:rPr>
                <a:t>| Basel</a:t>
              </a:r>
            </a:p>
          </p:txBody>
        </p:sp>
      </p:grpSp>
    </p:spTree>
    <p:extLst>
      <p:ext uri="{BB962C8B-B14F-4D97-AF65-F5344CB8AC3E}">
        <p14:creationId xmlns:p14="http://schemas.microsoft.com/office/powerpoint/2010/main" val="127063852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500"/>
                                  </p:stCondLst>
                                  <p:childTnLst>
                                    <p:set>
                                      <p:cBhvr>
                                        <p:cTn id="6" dur="1" fill="hold">
                                          <p:stCondLst>
                                            <p:cond delay="0"/>
                                          </p:stCondLst>
                                        </p:cTn>
                                        <p:tgtEl>
                                          <p:spTgt spid="5"/>
                                        </p:tgtEl>
                                        <p:attrNameLst>
                                          <p:attrName>style.visibility</p:attrName>
                                        </p:attrNameLst>
                                      </p:cBhvr>
                                      <p:to>
                                        <p:strVal val="visible"/>
                                      </p:to>
                                    </p:set>
                                  </p:childTnLst>
                                </p:cTn>
                              </p:par>
                              <p:par>
                                <p:cTn id="7" presetID="63" presetClass="path" presetSubtype="0" accel="50000" decel="50000" fill="hold" grpId="1" nodeType="withEffect">
                                  <p:stCondLst>
                                    <p:cond delay="500"/>
                                  </p:stCondLst>
                                  <p:childTnLst>
                                    <p:animMotion origin="layout" path="M 2.77778E-7 3.7037E-7 L 1.17344 3.7037E-7 " pathEditMode="relative" rAng="0" ptsTypes="AA">
                                      <p:cBhvr>
                                        <p:cTn id="8" dur="1000" spd="-100000" fill="hold"/>
                                        <p:tgtEl>
                                          <p:spTgt spid="5"/>
                                        </p:tgtEl>
                                        <p:attrNameLst>
                                          <p:attrName>ppt_x</p:attrName>
                                          <p:attrName>ppt_y</p:attrName>
                                        </p:attrNameLst>
                                      </p:cBhvr>
                                      <p:rCtr x="58663" y="0"/>
                                    </p:animMotion>
                                  </p:childTnLst>
                                </p:cTn>
                              </p:par>
                              <p:par>
                                <p:cTn id="9" presetID="1" presetClass="entr" presetSubtype="0" fill="hold" nodeType="withEffect">
                                  <p:stCondLst>
                                    <p:cond delay="500"/>
                                  </p:stCondLst>
                                  <p:childTnLst>
                                    <p:set>
                                      <p:cBhvr>
                                        <p:cTn id="10" dur="1" fill="hold">
                                          <p:stCondLst>
                                            <p:cond delay="0"/>
                                          </p:stCondLst>
                                        </p:cTn>
                                        <p:tgtEl>
                                          <p:spTgt spid="10"/>
                                        </p:tgtEl>
                                        <p:attrNameLst>
                                          <p:attrName>style.visibility</p:attrName>
                                        </p:attrNameLst>
                                      </p:cBhvr>
                                      <p:to>
                                        <p:strVal val="visible"/>
                                      </p:to>
                                    </p:set>
                                  </p:childTnLst>
                                </p:cTn>
                              </p:par>
                              <p:par>
                                <p:cTn id="11" presetID="63" presetClass="path" presetSubtype="0" accel="50000" decel="50000" fill="hold" nodeType="withEffect">
                                  <p:stCondLst>
                                    <p:cond delay="500"/>
                                  </p:stCondLst>
                                  <p:childTnLst>
                                    <p:animMotion origin="layout" path="M 4.44444E-6 -4.07407E-6 L 1.40572 -4.07407E-6 " pathEditMode="relative" rAng="0" ptsTypes="AA">
                                      <p:cBhvr>
                                        <p:cTn id="12" dur="1000" spd="-100000" fill="hold"/>
                                        <p:tgtEl>
                                          <p:spTgt spid="10"/>
                                        </p:tgtEl>
                                        <p:attrNameLst>
                                          <p:attrName>ppt_x</p:attrName>
                                          <p:attrName>ppt_y</p:attrName>
                                        </p:attrNameLst>
                                      </p:cBhvr>
                                      <p:rCtr x="70278" y="0"/>
                                    </p:animMotion>
                                  </p:childTnLst>
                                </p:cTn>
                              </p:par>
                              <p:par>
                                <p:cTn id="13" presetID="1" presetClass="entr" presetSubtype="0" fill="hold" nodeType="withEffect">
                                  <p:stCondLst>
                                    <p:cond delay="500"/>
                                  </p:stCondLst>
                                  <p:childTnLst>
                                    <p:set>
                                      <p:cBhvr>
                                        <p:cTn id="14" dur="1" fill="hold">
                                          <p:stCondLst>
                                            <p:cond delay="0"/>
                                          </p:stCondLst>
                                        </p:cTn>
                                        <p:tgtEl>
                                          <p:spTgt spid="9"/>
                                        </p:tgtEl>
                                        <p:attrNameLst>
                                          <p:attrName>style.visibility</p:attrName>
                                        </p:attrNameLst>
                                      </p:cBhvr>
                                      <p:to>
                                        <p:strVal val="visible"/>
                                      </p:to>
                                    </p:set>
                                  </p:childTnLst>
                                </p:cTn>
                              </p:par>
                              <p:par>
                                <p:cTn id="15" presetID="63" presetClass="path" presetSubtype="0" accel="50000" decel="50000" fill="hold" nodeType="withEffect">
                                  <p:stCondLst>
                                    <p:cond delay="500"/>
                                  </p:stCondLst>
                                  <p:childTnLst>
                                    <p:animMotion origin="layout" path="M 2.5E-6 -3.20988E-6 L 0.67066 -3.20988E-6 " pathEditMode="relative" rAng="0" ptsTypes="AA">
                                      <p:cBhvr>
                                        <p:cTn id="16" dur="1000" spd="-100000" fill="hold"/>
                                        <p:tgtEl>
                                          <p:spTgt spid="9"/>
                                        </p:tgtEl>
                                        <p:attrNameLst>
                                          <p:attrName>ppt_x</p:attrName>
                                          <p:attrName>ppt_y</p:attrName>
                                        </p:attrNameLst>
                                      </p:cBhvr>
                                      <p:rCtr x="33524" y="0"/>
                                    </p:animMotion>
                                  </p:childTnLst>
                                </p:cTn>
                              </p:par>
                              <p:par>
                                <p:cTn id="17" presetID="1" presetClass="entr" presetSubtype="0" fill="hold" grpId="1" nodeType="withEffect">
                                  <p:stCondLst>
                                    <p:cond delay="500"/>
                                  </p:stCondLst>
                                  <p:childTnLst>
                                    <p:set>
                                      <p:cBhvr>
                                        <p:cTn id="18" dur="1" fill="hold">
                                          <p:stCondLst>
                                            <p:cond delay="0"/>
                                          </p:stCondLst>
                                        </p:cTn>
                                        <p:tgtEl>
                                          <p:spTgt spid="7"/>
                                        </p:tgtEl>
                                        <p:attrNameLst>
                                          <p:attrName>style.visibility</p:attrName>
                                        </p:attrNameLst>
                                      </p:cBhvr>
                                      <p:to>
                                        <p:strVal val="visible"/>
                                      </p:to>
                                    </p:set>
                                  </p:childTnLst>
                                </p:cTn>
                              </p:par>
                              <p:par>
                                <p:cTn id="19" presetID="35" presetClass="path" presetSubtype="0" accel="50000" decel="50000" fill="hold" grpId="0" nodeType="withEffect">
                                  <p:stCondLst>
                                    <p:cond delay="500"/>
                                  </p:stCondLst>
                                  <p:childTnLst>
                                    <p:animMotion origin="layout" path="M -3.33333E-6 -1.23457E-7 L 1.175 -1.23457E-7 " pathEditMode="relative" rAng="0" ptsTypes="AA">
                                      <p:cBhvr>
                                        <p:cTn id="20" dur="1000" spd="-100000" fill="hold"/>
                                        <p:tgtEl>
                                          <p:spTgt spid="7"/>
                                        </p:tgtEl>
                                        <p:attrNameLst>
                                          <p:attrName>ppt_x</p:attrName>
                                          <p:attrName>ppt_y</p:attrName>
                                        </p:attrNameLst>
                                      </p:cBhvr>
                                      <p:rCtr x="58750" y="0"/>
                                    </p:animMotion>
                                  </p:childTnLst>
                                </p:cTn>
                              </p:par>
                              <p:par>
                                <p:cTn id="21" presetID="1" presetClass="entr" presetSubtype="0" fill="hold" grpId="1" nodeType="withEffect">
                                  <p:stCondLst>
                                    <p:cond delay="500"/>
                                  </p:stCondLst>
                                  <p:childTnLst>
                                    <p:set>
                                      <p:cBhvr>
                                        <p:cTn id="22" dur="1" fill="hold">
                                          <p:stCondLst>
                                            <p:cond delay="0"/>
                                          </p:stCondLst>
                                        </p:cTn>
                                        <p:tgtEl>
                                          <p:spTgt spid="8"/>
                                        </p:tgtEl>
                                        <p:attrNameLst>
                                          <p:attrName>style.visibility</p:attrName>
                                        </p:attrNameLst>
                                      </p:cBhvr>
                                      <p:to>
                                        <p:strVal val="visible"/>
                                      </p:to>
                                    </p:set>
                                  </p:childTnLst>
                                </p:cTn>
                              </p:par>
                              <p:par>
                                <p:cTn id="23" presetID="35" presetClass="path" presetSubtype="0" accel="50000" decel="50000" fill="hold" grpId="0" nodeType="withEffect">
                                  <p:stCondLst>
                                    <p:cond delay="500"/>
                                  </p:stCondLst>
                                  <p:childTnLst>
                                    <p:animMotion origin="layout" path="M -3.33333E-6 -4.44444E-6 L 1.17622 -4.44444E-6 " pathEditMode="relative" rAng="0" ptsTypes="AA">
                                      <p:cBhvr>
                                        <p:cTn id="24" dur="1000" spd="-100000" fill="hold"/>
                                        <p:tgtEl>
                                          <p:spTgt spid="8"/>
                                        </p:tgtEl>
                                        <p:attrNameLst>
                                          <p:attrName>ppt_x</p:attrName>
                                          <p:attrName>ppt_y</p:attrName>
                                        </p:attrNameLst>
                                      </p:cBhvr>
                                      <p:rCtr x="5880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7" grpId="0">
        <p:tmplLst>
          <p:tmpl>
            <p:tnLst>
              <p:par>
                <p:cTn presetID="35" presetClass="path" presetSubtype="0" accel="50000" decel="50000" fill="hold" nodeType="withEffect">
                  <p:stCondLst>
                    <p:cond delay="500"/>
                  </p:stCondLst>
                  <p:childTnLst>
                    <p:animMotion origin="layout" path="M -3.33333E-6 -1.23457E-7 L 1.175 -1.23457E-7 " pathEditMode="relative" rAng="0" ptsTypes="AA">
                      <p:cBhvr>
                        <p:cTn dur="1000" spd="-100000" fill="hold"/>
                        <p:tgtEl>
                          <p:spTgt spid="7"/>
                        </p:tgtEl>
                        <p:attrNameLst>
                          <p:attrName>ppt_x</p:attrName>
                          <p:attrName>ppt_y</p:attrName>
                        </p:attrNameLst>
                      </p:cBhvr>
                      <p:rCtr x="58750" y="0"/>
                    </p:animMotion>
                  </p:childTnLst>
                </p:cTn>
              </p:par>
            </p:tnLst>
          </p:tmpl>
        </p:tmplLst>
      </p:bldP>
      <p:bldP spid="7" grpId="1">
        <p:tmplLst>
          <p:tmpl>
            <p:tnLst>
              <p:par>
                <p:cTn presetID="1" presetClass="entr" presetSubtype="0" fill="hold" nodeType="withEffect">
                  <p:stCondLst>
                    <p:cond delay="500"/>
                  </p:stCondLst>
                  <p:childTnLst>
                    <p:set>
                      <p:cBhvr>
                        <p:cTn dur="1" fill="hold">
                          <p:stCondLst>
                            <p:cond delay="0"/>
                          </p:stCondLst>
                        </p:cTn>
                        <p:tgtEl>
                          <p:spTgt spid="7"/>
                        </p:tgtEl>
                        <p:attrNameLst>
                          <p:attrName>style.visibility</p:attrName>
                        </p:attrNameLst>
                      </p:cBhvr>
                      <p:to>
                        <p:strVal val="visible"/>
                      </p:to>
                    </p:set>
                  </p:childTnLst>
                </p:cTn>
              </p:par>
            </p:tnLst>
          </p:tmpl>
        </p:tmplLst>
      </p:bldP>
      <p:bldP spid="8" grpId="0">
        <p:tmplLst>
          <p:tmpl>
            <p:tnLst>
              <p:par>
                <p:cTn presetID="35" presetClass="path" presetSubtype="0" accel="50000" decel="50000" fill="hold" nodeType="withEffect">
                  <p:stCondLst>
                    <p:cond delay="500"/>
                  </p:stCondLst>
                  <p:childTnLst>
                    <p:animMotion origin="layout" path="M -3.33333E-6 -4.44444E-6 L 1.17622 -4.44444E-6 " pathEditMode="relative" rAng="0" ptsTypes="AA">
                      <p:cBhvr>
                        <p:cTn dur="1000" spd="-100000" fill="hold"/>
                        <p:tgtEl>
                          <p:spTgt spid="8"/>
                        </p:tgtEl>
                        <p:attrNameLst>
                          <p:attrName>ppt_x</p:attrName>
                          <p:attrName>ppt_y</p:attrName>
                        </p:attrNameLst>
                      </p:cBhvr>
                      <p:rCtr x="58802" y="0"/>
                    </p:animMotion>
                  </p:childTnLst>
                </p:cTn>
              </p:par>
            </p:tnLst>
          </p:tmpl>
        </p:tmplLst>
      </p:bldP>
      <p:bldP spid="8" grpId="1">
        <p:tmplLst>
          <p:tmpl>
            <p:tnLst>
              <p:par>
                <p:cTn presetID="1" presetClass="entr" presetSubtype="0" fill="hold" nodeType="withEffect">
                  <p:stCondLst>
                    <p:cond delay="500"/>
                  </p:stCondLst>
                  <p:childTnLst>
                    <p:set>
                      <p:cBhvr>
                        <p:cTn dur="1" fill="hold">
                          <p:stCondLst>
                            <p:cond delay="0"/>
                          </p:stCondLst>
                        </p:cTn>
                        <p:tgtEl>
                          <p:spTgt spid="8"/>
                        </p:tgtEl>
                        <p:attrNameLst>
                          <p:attrName>style.visibility</p:attrName>
                        </p:attrNameLst>
                      </p:cBhvr>
                      <p:to>
                        <p:strVal val="visible"/>
                      </p:to>
                    </p:set>
                  </p:childTnLst>
                </p:cTn>
              </p:par>
            </p:tnLst>
          </p:tmpl>
        </p:tmplLst>
      </p:bldP>
    </p:bld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Slide Option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p:cNvSpPr/>
          <p:nvPr userDrawn="1"/>
        </p:nvSpPr>
        <p:spPr bwMode="gray">
          <a:xfrm>
            <a:off x="431371" y="2084851"/>
            <a:ext cx="7872875" cy="3436640"/>
          </a:xfrm>
          <a:prstGeom prst="rect">
            <a:avLst/>
          </a:prstGeom>
          <a:solidFill>
            <a:schemeClr val="accent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pPr>
            <a:endParaRPr lang="en-US" sz="32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5"/>
          <p:cNvSpPr>
            <a:spLocks noGrp="1"/>
          </p:cNvSpPr>
          <p:nvPr>
            <p:ph type="body" sz="quarter" idx="10" hasCustomPrompt="1"/>
          </p:nvPr>
        </p:nvSpPr>
        <p:spPr>
          <a:xfrm>
            <a:off x="624418" y="2306216"/>
            <a:ext cx="7487807" cy="1653821"/>
          </a:xfrm>
        </p:spPr>
        <p:txBody>
          <a:bodyPr>
            <a:normAutofit/>
          </a:bodyPr>
          <a:lstStyle>
            <a:lvl1pPr marL="0" indent="0">
              <a:buNone/>
              <a:defRPr lang="en-US" sz="6133"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Presentation Title</a:t>
            </a:r>
          </a:p>
        </p:txBody>
      </p:sp>
      <p:sp>
        <p:nvSpPr>
          <p:cNvPr id="4" name="Text Placeholder 8"/>
          <p:cNvSpPr>
            <a:spLocks noGrp="1"/>
          </p:cNvSpPr>
          <p:nvPr>
            <p:ph type="body" sz="quarter" idx="11" hasCustomPrompt="1"/>
          </p:nvPr>
        </p:nvSpPr>
        <p:spPr>
          <a:xfrm>
            <a:off x="624418" y="4110526"/>
            <a:ext cx="7487807" cy="1305615"/>
          </a:xfrm>
        </p:spPr>
        <p:txBody>
          <a:bodyPr>
            <a:normAutofit/>
          </a:bodyPr>
          <a:lstStyle>
            <a:lvl1pPr marL="0" indent="0">
              <a:buNone/>
              <a:defRPr lang="en-US" sz="2667"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Speaker Name</a:t>
            </a:r>
          </a:p>
          <a:p>
            <a:pPr marL="0" lvl="0" indent="0" algn="l" defTabSz="914462" rtl="0" eaLnBrk="1" latinLnBrk="0" hangingPunct="1">
              <a:lnSpc>
                <a:spcPct val="90000"/>
              </a:lnSpc>
              <a:spcBef>
                <a:spcPct val="20000"/>
              </a:spcBef>
              <a:buSzPct val="90000"/>
              <a:buFont typeface="Arial" pitchFamily="34" charset="0"/>
              <a:buNone/>
            </a:pPr>
            <a:r>
              <a:rPr lang="en-US" dirty="0"/>
              <a:t>Speaker Title, Company</a:t>
            </a:r>
          </a:p>
          <a:p>
            <a:pPr marL="0" lvl="0" indent="0" algn="l" defTabSz="914462" rtl="0" eaLnBrk="1" latinLnBrk="0" hangingPunct="1">
              <a:lnSpc>
                <a:spcPct val="90000"/>
              </a:lnSpc>
              <a:spcBef>
                <a:spcPct val="20000"/>
              </a:spcBef>
              <a:buSzPct val="90000"/>
              <a:buFont typeface="Arial" pitchFamily="34" charset="0"/>
              <a:buNone/>
            </a:pPr>
            <a:r>
              <a:rPr lang="en-US" dirty="0"/>
              <a:t>Contact Information</a:t>
            </a:r>
          </a:p>
        </p:txBody>
      </p:sp>
      <p:pic>
        <p:nvPicPr>
          <p:cNvPr id="9" name="Picture 9"/>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9168343" y="5866277"/>
            <a:ext cx="2656984" cy="977355"/>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p:cNvGrpSpPr/>
          <p:nvPr userDrawn="1"/>
        </p:nvGrpSpPr>
        <p:grpSpPr>
          <a:xfrm>
            <a:off x="595040" y="308417"/>
            <a:ext cx="1632181" cy="594726"/>
            <a:chOff x="10186018" y="534632"/>
            <a:chExt cx="1706539" cy="621820"/>
          </a:xfrm>
        </p:grpSpPr>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0" name="TextBox 9"/>
            <p:cNvSpPr txBox="1"/>
            <p:nvPr userDrawn="1"/>
          </p:nvSpPr>
          <p:spPr>
            <a:xfrm>
              <a:off x="10576932" y="972960"/>
              <a:ext cx="474317" cy="183492"/>
            </a:xfrm>
            <a:prstGeom prst="rect">
              <a:avLst/>
            </a:prstGeom>
            <a:noFill/>
          </p:spPr>
          <p:txBody>
            <a:bodyPr wrap="none" lIns="0" tIns="0" rIns="0" bIns="0" rtlCol="0">
              <a:spAutoFit/>
            </a:bodyPr>
            <a:lstStyle/>
            <a:p>
              <a:pPr defTabSz="914462">
                <a:lnSpc>
                  <a:spcPct val="90000"/>
                </a:lnSpc>
                <a:spcAft>
                  <a:spcPts val="800"/>
                </a:spcAft>
              </a:pPr>
              <a:r>
                <a:rPr lang="en-US" sz="1267" dirty="0">
                  <a:solidFill>
                    <a:srgbClr val="FFFFFF"/>
                  </a:solidFill>
                </a:rPr>
                <a:t>| Basel</a:t>
              </a:r>
            </a:p>
          </p:txBody>
        </p:sp>
      </p:grpSp>
    </p:spTree>
    <p:extLst>
      <p:ext uri="{BB962C8B-B14F-4D97-AF65-F5344CB8AC3E}">
        <p14:creationId xmlns:p14="http://schemas.microsoft.com/office/powerpoint/2010/main" val="285030955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50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63" presetClass="path" presetSubtype="0" accel="50000" decel="50000" fill="hold" grpId="1" nodeType="clickEffect">
                                  <p:stCondLst>
                                    <p:cond delay="500"/>
                                  </p:stCondLst>
                                  <p:childTnLst>
                                    <p:animMotion origin="layout" path="M 2.77778E-7 3.7037E-7 L 1.17344 3.7037E-7 " pathEditMode="relative" rAng="0" ptsTypes="AA">
                                      <p:cBhvr>
                                        <p:cTn id="10" dur="1000" spd="-100000" fill="hold"/>
                                        <p:tgtEl>
                                          <p:spTgt spid="5"/>
                                        </p:tgtEl>
                                        <p:attrNameLst>
                                          <p:attrName>ppt_x</p:attrName>
                                          <p:attrName>ppt_y</p:attrName>
                                        </p:attrNameLst>
                                      </p:cBhvr>
                                      <p:rCtr x="58663" y="0"/>
                                    </p:animMotion>
                                  </p:childTnLst>
                                </p:cTn>
                              </p:par>
                              <p:par>
                                <p:cTn id="11" presetID="1" presetClass="entr" presetSubtype="0" fill="hold" nodeType="withEffect">
                                  <p:stCondLst>
                                    <p:cond delay="500"/>
                                  </p:stCondLst>
                                  <p:childTnLst>
                                    <p:set>
                                      <p:cBhvr>
                                        <p:cTn id="12" dur="1" fill="hold">
                                          <p:stCondLst>
                                            <p:cond delay="0"/>
                                          </p:stCondLst>
                                        </p:cTn>
                                        <p:tgtEl>
                                          <p:spTgt spid="7"/>
                                        </p:tgtEl>
                                        <p:attrNameLst>
                                          <p:attrName>style.visibility</p:attrName>
                                        </p:attrNameLst>
                                      </p:cBhvr>
                                      <p:to>
                                        <p:strVal val="visible"/>
                                      </p:to>
                                    </p:set>
                                  </p:childTnLst>
                                </p:cTn>
                              </p:par>
                              <p:par>
                                <p:cTn id="13" presetID="63" presetClass="path" presetSubtype="0" accel="50000" decel="50000" fill="hold" nodeType="withEffect">
                                  <p:stCondLst>
                                    <p:cond delay="500"/>
                                  </p:stCondLst>
                                  <p:childTnLst>
                                    <p:animMotion origin="layout" path="M 5E-6 -1.60494E-6 L 1.41598 -1.60494E-6 " pathEditMode="relative" rAng="0" ptsTypes="AA">
                                      <p:cBhvr>
                                        <p:cTn id="14" dur="1000" spd="-100000" fill="hold"/>
                                        <p:tgtEl>
                                          <p:spTgt spid="7"/>
                                        </p:tgtEl>
                                        <p:attrNameLst>
                                          <p:attrName>ppt_x</p:attrName>
                                          <p:attrName>ppt_y</p:attrName>
                                        </p:attrNameLst>
                                      </p:cBhvr>
                                      <p:rCtr x="70799" y="0"/>
                                    </p:animMotion>
                                  </p:childTnLst>
                                </p:cTn>
                              </p:par>
                              <p:par>
                                <p:cTn id="15" presetID="1" presetClass="entr" presetSubtype="0" fill="hold" nodeType="withEffect">
                                  <p:stCondLst>
                                    <p:cond delay="500"/>
                                  </p:stCondLst>
                                  <p:childTnLst>
                                    <p:set>
                                      <p:cBhvr>
                                        <p:cTn id="16" dur="1" fill="hold">
                                          <p:stCondLst>
                                            <p:cond delay="0"/>
                                          </p:stCondLst>
                                        </p:cTn>
                                        <p:tgtEl>
                                          <p:spTgt spid="9"/>
                                        </p:tgtEl>
                                        <p:attrNameLst>
                                          <p:attrName>style.visibility</p:attrName>
                                        </p:attrNameLst>
                                      </p:cBhvr>
                                      <p:to>
                                        <p:strVal val="visible"/>
                                      </p:to>
                                    </p:set>
                                  </p:childTnLst>
                                </p:cTn>
                              </p:par>
                              <p:par>
                                <p:cTn id="17" presetID="63" presetClass="path" presetSubtype="0" accel="50000" decel="50000" fill="hold" nodeType="withEffect">
                                  <p:stCondLst>
                                    <p:cond delay="500"/>
                                  </p:stCondLst>
                                  <p:childTnLst>
                                    <p:animMotion origin="layout" path="M 2.5E-6 -3.20988E-6 L 0.67066 -3.20988E-6 " pathEditMode="relative" rAng="0" ptsTypes="AA">
                                      <p:cBhvr>
                                        <p:cTn id="18" dur="1000" spd="-100000" fill="hold"/>
                                        <p:tgtEl>
                                          <p:spTgt spid="9"/>
                                        </p:tgtEl>
                                        <p:attrNameLst>
                                          <p:attrName>ppt_x</p:attrName>
                                          <p:attrName>ppt_y</p:attrName>
                                        </p:attrNameLst>
                                      </p:cBhvr>
                                      <p:rCtr x="33524" y="0"/>
                                    </p:animMotion>
                                  </p:childTnLst>
                                </p:cTn>
                              </p:par>
                              <p:par>
                                <p:cTn id="19" presetID="1" presetClass="entr" presetSubtype="0" fill="hold" grpId="1" nodeType="withEffect">
                                  <p:stCondLst>
                                    <p:cond delay="500"/>
                                  </p:stCondLst>
                                  <p:childTnLst>
                                    <p:set>
                                      <p:cBhvr>
                                        <p:cTn id="20" dur="1" fill="hold">
                                          <p:stCondLst>
                                            <p:cond delay="0"/>
                                          </p:stCondLst>
                                        </p:cTn>
                                        <p:tgtEl>
                                          <p:spTgt spid="6"/>
                                        </p:tgtEl>
                                        <p:attrNameLst>
                                          <p:attrName>style.visibility</p:attrName>
                                        </p:attrNameLst>
                                      </p:cBhvr>
                                      <p:to>
                                        <p:strVal val="visible"/>
                                      </p:to>
                                    </p:set>
                                  </p:childTnLst>
                                </p:cTn>
                              </p:par>
                              <p:par>
                                <p:cTn id="21" presetID="35" presetClass="path" presetSubtype="0" accel="50000" decel="50000" fill="hold" grpId="0" nodeType="withEffect">
                                  <p:stCondLst>
                                    <p:cond delay="500"/>
                                  </p:stCondLst>
                                  <p:childTnLst>
                                    <p:animMotion origin="layout" path="M -3.33333E-6 -1.23457E-7 L 1.175 -1.23457E-7 " pathEditMode="relative" rAng="0" ptsTypes="AA">
                                      <p:cBhvr>
                                        <p:cTn id="22" dur="1000" spd="-100000" fill="hold"/>
                                        <p:tgtEl>
                                          <p:spTgt spid="6"/>
                                        </p:tgtEl>
                                        <p:attrNameLst>
                                          <p:attrName>ppt_x</p:attrName>
                                          <p:attrName>ppt_y</p:attrName>
                                        </p:attrNameLst>
                                      </p:cBhvr>
                                      <p:rCtr x="58750" y="0"/>
                                    </p:animMotion>
                                  </p:childTnLst>
                                </p:cTn>
                              </p:par>
                              <p:par>
                                <p:cTn id="23" presetID="1" presetClass="entr" presetSubtype="0" fill="hold" grpId="1" nodeType="withEffect">
                                  <p:stCondLst>
                                    <p:cond delay="500"/>
                                  </p:stCondLst>
                                  <p:childTnLst>
                                    <p:set>
                                      <p:cBhvr>
                                        <p:cTn id="24" dur="1" fill="hold">
                                          <p:stCondLst>
                                            <p:cond delay="0"/>
                                          </p:stCondLst>
                                        </p:cTn>
                                        <p:tgtEl>
                                          <p:spTgt spid="4"/>
                                        </p:tgtEl>
                                        <p:attrNameLst>
                                          <p:attrName>style.visibility</p:attrName>
                                        </p:attrNameLst>
                                      </p:cBhvr>
                                      <p:to>
                                        <p:strVal val="visible"/>
                                      </p:to>
                                    </p:set>
                                  </p:childTnLst>
                                </p:cTn>
                              </p:par>
                              <p:par>
                                <p:cTn id="25" presetID="35" presetClass="path" presetSubtype="0" accel="50000" decel="50000" fill="hold" grpId="0" nodeType="withEffect">
                                  <p:stCondLst>
                                    <p:cond delay="500"/>
                                  </p:stCondLst>
                                  <p:childTnLst>
                                    <p:animMotion origin="layout" path="M -3.33333E-6 -4.44444E-6 L 1.17622 -4.44444E-6 " pathEditMode="relative" rAng="0" ptsTypes="AA">
                                      <p:cBhvr>
                                        <p:cTn id="26" dur="1000" spd="-100000" fill="hold"/>
                                        <p:tgtEl>
                                          <p:spTgt spid="4"/>
                                        </p:tgtEl>
                                        <p:attrNameLst>
                                          <p:attrName>ppt_x</p:attrName>
                                          <p:attrName>ppt_y</p:attrName>
                                        </p:attrNameLst>
                                      </p:cBhvr>
                                      <p:rCtr x="5880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p:tmplLst>
          <p:tmpl>
            <p:tnLst>
              <p:par>
                <p:cTn presetID="35" presetClass="path" presetSubtype="0" accel="50000" decel="50000" fill="hold" nodeType="withEffect">
                  <p:stCondLst>
                    <p:cond delay="500"/>
                  </p:stCondLst>
                  <p:childTnLst>
                    <p:animMotion origin="layout" path="M -3.33333E-6 -1.23457E-7 L 1.175 -1.23457E-7 " pathEditMode="relative" rAng="0" ptsTypes="AA">
                      <p:cBhvr>
                        <p:cTn dur="1000" spd="-100000" fill="hold"/>
                        <p:tgtEl>
                          <p:spTgt spid="6"/>
                        </p:tgtEl>
                        <p:attrNameLst>
                          <p:attrName>ppt_x</p:attrName>
                          <p:attrName>ppt_y</p:attrName>
                        </p:attrNameLst>
                      </p:cBhvr>
                      <p:rCtr x="58750" y="0"/>
                    </p:animMotion>
                  </p:childTnLst>
                </p:cTn>
              </p:par>
            </p:tnLst>
          </p:tmpl>
        </p:tmplLst>
      </p:bldP>
      <p:bldP spid="6" grpId="1">
        <p:tmplLst>
          <p:tmpl>
            <p:tnLst>
              <p:par>
                <p:cTn presetID="1" presetClass="entr" presetSubtype="0" fill="hold" nodeType="withEffect">
                  <p:stCondLst>
                    <p:cond delay="50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4" grpId="0">
        <p:tmplLst>
          <p:tmpl>
            <p:tnLst>
              <p:par>
                <p:cTn presetID="35" presetClass="path" presetSubtype="0" accel="50000" decel="50000" fill="hold" nodeType="withEffect">
                  <p:stCondLst>
                    <p:cond delay="500"/>
                  </p:stCondLst>
                  <p:childTnLst>
                    <p:animMotion origin="layout" path="M -3.33333E-6 -4.44444E-6 L 1.17622 -4.44444E-6 " pathEditMode="relative" rAng="0" ptsTypes="AA">
                      <p:cBhvr>
                        <p:cTn dur="1000" spd="-100000" fill="hold"/>
                        <p:tgtEl>
                          <p:spTgt spid="4"/>
                        </p:tgtEl>
                        <p:attrNameLst>
                          <p:attrName>ppt_x</p:attrName>
                          <p:attrName>ppt_y</p:attrName>
                        </p:attrNameLst>
                      </p:cBhvr>
                      <p:rCtr x="58802" y="0"/>
                    </p:animMotion>
                  </p:childTnLst>
                </p:cTn>
              </p:par>
            </p:tnLst>
          </p:tmpl>
        </p:tmplLst>
      </p:bldP>
      <p:bldP spid="4" grpId="1">
        <p:tmplLst>
          <p:tmpl>
            <p:tnLst>
              <p:par>
                <p:cTn presetID="1" presetClass="entr" presetSubtype="0" fill="hold" nodeType="withEffect">
                  <p:stCondLst>
                    <p:cond delay="500"/>
                  </p:stCondLst>
                  <p:childTnLst>
                    <p:set>
                      <p:cBhvr>
                        <p:cTn dur="1" fill="hold">
                          <p:stCondLst>
                            <p:cond delay="0"/>
                          </p:stCondLst>
                        </p:cTn>
                        <p:tgtEl>
                          <p:spTgt spid="4"/>
                        </p:tgtEl>
                        <p:attrNameLst>
                          <p:attrName>style.visibility</p:attrName>
                        </p:attrNameLst>
                      </p:cBhvr>
                      <p:to>
                        <p:strVal val="visible"/>
                      </p:to>
                    </p:set>
                  </p:childTnLst>
                </p:cTn>
              </p:par>
            </p:tnLst>
          </p:tmpl>
        </p:tmplLst>
      </p:bldP>
    </p:bld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Agenda</a:t>
            </a:r>
          </a:p>
        </p:txBody>
      </p:sp>
      <p:sp>
        <p:nvSpPr>
          <p:cNvPr id="11" name="Content Placeholder 12"/>
          <p:cNvSpPr>
            <a:spLocks noGrp="1"/>
          </p:cNvSpPr>
          <p:nvPr>
            <p:ph sz="quarter" idx="10" hasCustomPrompt="1"/>
          </p:nvPr>
        </p:nvSpPr>
        <p:spPr>
          <a:xfrm>
            <a:off x="624417" y="1797051"/>
            <a:ext cx="8735484" cy="4320117"/>
          </a:xfrm>
        </p:spPr>
        <p:txBody>
          <a:bodyPr/>
          <a:lstStyle>
            <a:lvl1pPr marL="0" indent="0">
              <a:buNone/>
              <a:tabLst>
                <a:tab pos="7604949" algn="l"/>
              </a:tabLst>
              <a:defRPr sz="4000" baseline="0">
                <a:solidFill>
                  <a:schemeClr val="accent2"/>
                </a:solidFill>
              </a:defRPr>
            </a:lvl1pPr>
            <a:lvl2pPr marL="0" indent="0">
              <a:buNone/>
              <a:tabLst>
                <a:tab pos="7604949" algn="l"/>
              </a:tabLst>
              <a:defRPr sz="2000">
                <a:latin typeface="+mn-lt"/>
              </a:defRPr>
            </a:lvl2pPr>
            <a:lvl3pPr marL="460424" indent="-230213">
              <a:tabLst>
                <a:tab pos="7604949" algn="l"/>
              </a:tabLst>
              <a:defRPr sz="2000" baseline="0">
                <a:latin typeface="+mn-lt"/>
              </a:defRPr>
            </a:lvl3pPr>
          </a:lstStyle>
          <a:p>
            <a:pPr lvl="0"/>
            <a:r>
              <a:rPr lang="en-US" dirty="0"/>
              <a:t>Topic	xx</a:t>
            </a:r>
          </a:p>
          <a:p>
            <a:pPr lvl="1"/>
            <a:r>
              <a:rPr lang="en-US" dirty="0"/>
              <a:t>Subtopic	xx</a:t>
            </a:r>
          </a:p>
          <a:p>
            <a:pPr lvl="0"/>
            <a:r>
              <a:rPr lang="en-US" dirty="0"/>
              <a:t>Topic	xx</a:t>
            </a:r>
          </a:p>
          <a:p>
            <a:pPr lvl="1"/>
            <a:r>
              <a:rPr lang="en-US" dirty="0"/>
              <a:t>Subtopic	xx</a:t>
            </a:r>
          </a:p>
        </p:txBody>
      </p:sp>
      <p:sp>
        <p:nvSpPr>
          <p:cNvPr id="12" name="Rectangle 11"/>
          <p:cNvSpPr/>
          <p:nvPr userDrawn="1"/>
        </p:nvSpPr>
        <p:spPr bwMode="auto">
          <a:xfrm>
            <a:off x="9457267" y="1797052"/>
            <a:ext cx="2110317" cy="210184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52" tIns="45727" rIns="45727" bIns="91452" numCol="1" spcCol="0" rtlCol="0" fromWordArt="0" anchor="b" anchorCtr="0" forceAA="0" compatLnSpc="1">
            <a:prstTxWarp prst="textNoShape">
              <a:avLst/>
            </a:prstTxWarp>
            <a:noAutofit/>
          </a:bodyPr>
          <a:lstStyle/>
          <a:p>
            <a:pPr algn="ctr" defTabSz="914198" fontAlgn="base">
              <a:spcBef>
                <a:spcPct val="0"/>
              </a:spcBef>
              <a:spcAft>
                <a:spcPct val="0"/>
              </a:spcAft>
            </a:pPr>
            <a:endParaRPr lang="en-US" sz="1867" spc="-51" dirty="0" err="1">
              <a:gradFill>
                <a:gsLst>
                  <a:gs pos="0">
                    <a:srgbClr val="FFFFFF"/>
                  </a:gs>
                  <a:gs pos="100000">
                    <a:srgbClr val="FFFFFF"/>
                  </a:gs>
                </a:gsLst>
                <a:lin ang="5400000" scaled="0"/>
              </a:gradFill>
              <a:ea typeface="Segoe UI" pitchFamily="34" charset="0"/>
              <a:cs typeface="Segoe UI" pitchFamily="34" charset="0"/>
            </a:endParaRPr>
          </a:p>
        </p:txBody>
      </p:sp>
      <p:pic>
        <p:nvPicPr>
          <p:cNvPr id="3075" name="Picture 3" descr="C:\Temp\Agenda.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10185388" y="2224213"/>
            <a:ext cx="642016" cy="127679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userDrawn="1"/>
        </p:nvSpPr>
        <p:spPr>
          <a:xfrm>
            <a:off x="9573733" y="3545586"/>
            <a:ext cx="819135" cy="287323"/>
          </a:xfrm>
          <a:prstGeom prst="rect">
            <a:avLst/>
          </a:prstGeom>
          <a:noFill/>
        </p:spPr>
        <p:txBody>
          <a:bodyPr wrap="none" lIns="0" tIns="0" rIns="0" bIns="0" rtlCol="0">
            <a:spAutoFit/>
          </a:bodyPr>
          <a:lstStyle/>
          <a:p>
            <a:pPr defTabSz="914462"/>
            <a:r>
              <a:rPr lang="en-US" sz="1867" dirty="0">
                <a:solidFill>
                  <a:srgbClr val="FFFFFF"/>
                </a:solidFill>
              </a:rPr>
              <a:t>Agenda</a:t>
            </a:r>
          </a:p>
        </p:txBody>
      </p:sp>
    </p:spTree>
    <p:extLst>
      <p:ext uri="{BB962C8B-B14F-4D97-AF65-F5344CB8AC3E}">
        <p14:creationId xmlns:p14="http://schemas.microsoft.com/office/powerpoint/2010/main" val="234935378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nodeType="afterEffect">
                                  <p:stCondLst>
                                    <p:cond delay="0"/>
                                  </p:stCondLst>
                                  <p:childTnLst>
                                    <p:animMotion origin="layout" path="M 3.70409E-6 -1.11111E-6 L 3.70409E-6 -0.05393 " pathEditMode="relative" rAng="0" ptsTypes="AA">
                                      <p:cBhvr>
                                        <p:cTn id="6" dur="500" fill="hold"/>
                                        <p:tgtEl>
                                          <p:spTgt spid="3075"/>
                                        </p:tgtEl>
                                        <p:attrNameLst>
                                          <p:attrName>ppt_x</p:attrName>
                                          <p:attrName>ppt_y</p:attrName>
                                        </p:attrNameLst>
                                      </p:cBhvr>
                                      <p:rCtr x="0" y="-2708"/>
                                    </p:animMotion>
                                  </p:childTnLst>
                                </p:cTn>
                              </p:par>
                              <p:par>
                                <p:cTn id="7" presetID="1" presetClass="entr" presetSubtype="0" fill="hold" grpId="0" nodeType="withEffect">
                                  <p:stCondLst>
                                    <p:cond delay="500"/>
                                  </p:stCondLst>
                                  <p:childTnLst>
                                    <p:set>
                                      <p:cBhvr>
                                        <p:cTn id="8" dur="1" fill="hold">
                                          <p:stCondLst>
                                            <p:cond delay="0"/>
                                          </p:stCondLst>
                                        </p:cTn>
                                        <p:tgtEl>
                                          <p:spTgt spid="14"/>
                                        </p:tgtEl>
                                        <p:attrNameLst>
                                          <p:attrName>style.visibility</p:attrName>
                                        </p:attrNameLst>
                                      </p:cBhvr>
                                      <p:to>
                                        <p:strVal val="visible"/>
                                      </p:to>
                                    </p:set>
                                  </p:childTnLst>
                                </p:cTn>
                              </p:par>
                              <p:par>
                                <p:cTn id="9" presetID="42" presetClass="path" presetSubtype="0" accel="50000" decel="50000" fill="hold" grpId="1" nodeType="withEffect">
                                  <p:stCondLst>
                                    <p:cond delay="500"/>
                                  </p:stCondLst>
                                  <p:childTnLst>
                                    <p:animMotion origin="layout" path="M -4.17296E-6 2.96296E-6 L -4.17296E-6 0.04722 " pathEditMode="relative" rAng="0" ptsTypes="AA">
                                      <p:cBhvr>
                                        <p:cTn id="10" dur="500" spd="-100000" fill="hold"/>
                                        <p:tgtEl>
                                          <p:spTgt spid="14"/>
                                        </p:tgtEl>
                                        <p:attrNameLst>
                                          <p:attrName>ppt_x</p:attrName>
                                          <p:attrName>ppt_y</p:attrName>
                                        </p:attrNameLst>
                                      </p:cBhvr>
                                      <p:rCtr x="0" y="236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hapter Title Dark Purple">
    <p:bg>
      <p:bgPr>
        <a:solidFill>
          <a:schemeClr val="accent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418" y="2784868"/>
            <a:ext cx="10943167" cy="1114033"/>
          </a:xfrm>
        </p:spPr>
        <p:txBody>
          <a:bodyPr/>
          <a:lstStyle>
            <a:lvl1pPr marL="0" indent="0">
              <a:buNone/>
              <a:defRPr lang="en-US" sz="8800"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Chapter title</a:t>
            </a:r>
          </a:p>
        </p:txBody>
      </p:sp>
      <p:sp>
        <p:nvSpPr>
          <p:cNvPr id="4" name="Text Placeholder 8"/>
          <p:cNvSpPr>
            <a:spLocks noGrp="1"/>
          </p:cNvSpPr>
          <p:nvPr>
            <p:ph type="body" sz="quarter" idx="11" hasCustomPrompt="1"/>
          </p:nvPr>
        </p:nvSpPr>
        <p:spPr>
          <a:xfrm>
            <a:off x="624418" y="1773238"/>
            <a:ext cx="10943167" cy="443199"/>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Chapter Title x/y</a:t>
            </a:r>
          </a:p>
        </p:txBody>
      </p:sp>
      <p:pic>
        <p:nvPicPr>
          <p:cNvPr id="11"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9052" y="5847095"/>
            <a:ext cx="2672789" cy="983168"/>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p:cNvGrpSpPr/>
          <p:nvPr userDrawn="1"/>
        </p:nvGrpSpPr>
        <p:grpSpPr>
          <a:xfrm>
            <a:off x="623392" y="308417"/>
            <a:ext cx="1632181" cy="602694"/>
            <a:chOff x="10186018" y="534632"/>
            <a:chExt cx="1706539" cy="630151"/>
          </a:xfrm>
        </p:grpSpPr>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8" name="TextBox 7"/>
            <p:cNvSpPr txBox="1"/>
            <p:nvPr userDrawn="1"/>
          </p:nvSpPr>
          <p:spPr>
            <a:xfrm>
              <a:off x="10576932" y="981291"/>
              <a:ext cx="474317" cy="183492"/>
            </a:xfrm>
            <a:prstGeom prst="rect">
              <a:avLst/>
            </a:prstGeom>
            <a:noFill/>
          </p:spPr>
          <p:txBody>
            <a:bodyPr wrap="none" lIns="0" tIns="0" rIns="0" bIns="0" rtlCol="0">
              <a:spAutoFit/>
            </a:bodyPr>
            <a:lstStyle/>
            <a:p>
              <a:pPr defTabSz="914462">
                <a:lnSpc>
                  <a:spcPct val="90000"/>
                </a:lnSpc>
                <a:spcAft>
                  <a:spcPts val="800"/>
                </a:spcAft>
              </a:pPr>
              <a:r>
                <a:rPr lang="en-US" sz="1267" dirty="0">
                  <a:solidFill>
                    <a:srgbClr val="FFFFFF"/>
                  </a:solidFill>
                </a:rPr>
                <a:t>| Basel</a:t>
              </a:r>
            </a:p>
          </p:txBody>
        </p:sp>
      </p:grpSp>
    </p:spTree>
    <p:extLst>
      <p:ext uri="{BB962C8B-B14F-4D97-AF65-F5344CB8AC3E}">
        <p14:creationId xmlns:p14="http://schemas.microsoft.com/office/powerpoint/2010/main" val="125327559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5"/>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4"/>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6"/>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11"/>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tmplLst>
          <p:tmpl>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6"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6"/>
                        </p:tgtEl>
                        <p:attrNameLst>
                          <p:attrName>ppt_x</p:attrName>
                          <p:attrName>ppt_y</p:attrName>
                        </p:attrNameLst>
                      </p:cBhvr>
                      <p:rCtr x="61706" y="0"/>
                    </p:animMotion>
                  </p:childTnLst>
                </p:cTn>
              </p:par>
            </p:tnLst>
          </p:tmpl>
        </p:tmplLst>
      </p:bldP>
      <p:bldP spid="4" grpId="0">
        <p:tmplLst>
          <p:tmpl>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4"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4"/>
                        </p:tgtEl>
                        <p:attrNameLst>
                          <p:attrName>ppt_x</p:attrName>
                          <p:attrName>ppt_y</p:attrName>
                        </p:attrNameLst>
                      </p:cBhvr>
                      <p:rCtr x="61758" y="0"/>
                    </p:animMotion>
                  </p:childTnLst>
                </p:cTn>
              </p:par>
            </p:tnLst>
          </p:tmpl>
        </p:tmplLst>
      </p:bldP>
    </p:bld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hapter Title Dark Teal">
    <p:bg>
      <p:bgPr>
        <a:solidFill>
          <a:srgbClr val="008272"/>
        </a:solidFill>
        <a:effectLst/>
      </p:bgPr>
    </p:bg>
    <p:spTree>
      <p:nvGrpSpPr>
        <p:cNvPr id="1" name=""/>
        <p:cNvGrpSpPr/>
        <p:nvPr/>
      </p:nvGrpSpPr>
      <p:grpSpPr>
        <a:xfrm>
          <a:off x="0" y="0"/>
          <a:ext cx="0" cy="0"/>
          <a:chOff x="0" y="0"/>
          <a:chExt cx="0" cy="0"/>
        </a:xfrm>
      </p:grpSpPr>
      <p:sp>
        <p:nvSpPr>
          <p:cNvPr id="5" name="Text Placeholder 5"/>
          <p:cNvSpPr>
            <a:spLocks noGrp="1"/>
          </p:cNvSpPr>
          <p:nvPr>
            <p:ph type="body" sz="quarter" idx="10" hasCustomPrompt="1"/>
          </p:nvPr>
        </p:nvSpPr>
        <p:spPr>
          <a:xfrm>
            <a:off x="624418" y="2784868"/>
            <a:ext cx="10943167" cy="1114033"/>
          </a:xfrm>
        </p:spPr>
        <p:txBody>
          <a:bodyPr/>
          <a:lstStyle>
            <a:lvl1pPr marL="0" indent="0">
              <a:buNone/>
              <a:defRPr lang="en-US" sz="8800"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Chapter title</a:t>
            </a:r>
          </a:p>
        </p:txBody>
      </p:sp>
      <p:sp>
        <p:nvSpPr>
          <p:cNvPr id="8" name="Text Placeholder 8"/>
          <p:cNvSpPr>
            <a:spLocks noGrp="1"/>
          </p:cNvSpPr>
          <p:nvPr>
            <p:ph type="body" sz="quarter" idx="11" hasCustomPrompt="1"/>
          </p:nvPr>
        </p:nvSpPr>
        <p:spPr>
          <a:xfrm>
            <a:off x="624418" y="1773238"/>
            <a:ext cx="10943167" cy="443199"/>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Chapter Title x/y</a:t>
            </a:r>
          </a:p>
        </p:txBody>
      </p:sp>
      <p:pic>
        <p:nvPicPr>
          <p:cNvPr id="6"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9052" y="5847095"/>
            <a:ext cx="2672789" cy="98316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userDrawn="1"/>
        </p:nvGrpSpPr>
        <p:grpSpPr>
          <a:xfrm>
            <a:off x="623392" y="308417"/>
            <a:ext cx="1632181" cy="602694"/>
            <a:chOff x="10186018" y="534632"/>
            <a:chExt cx="1706539" cy="630151"/>
          </a:xfrm>
        </p:grpSpPr>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3" name="TextBox 12"/>
            <p:cNvSpPr txBox="1"/>
            <p:nvPr userDrawn="1"/>
          </p:nvSpPr>
          <p:spPr>
            <a:xfrm>
              <a:off x="10576932" y="981291"/>
              <a:ext cx="474317" cy="183492"/>
            </a:xfrm>
            <a:prstGeom prst="rect">
              <a:avLst/>
            </a:prstGeom>
            <a:noFill/>
          </p:spPr>
          <p:txBody>
            <a:bodyPr wrap="none" lIns="0" tIns="0" rIns="0" bIns="0" rtlCol="0">
              <a:spAutoFit/>
            </a:bodyPr>
            <a:lstStyle/>
            <a:p>
              <a:pPr defTabSz="914462">
                <a:lnSpc>
                  <a:spcPct val="90000"/>
                </a:lnSpc>
                <a:spcAft>
                  <a:spcPts val="800"/>
                </a:spcAft>
              </a:pPr>
              <a:r>
                <a:rPr lang="en-US" sz="1267" dirty="0">
                  <a:solidFill>
                    <a:srgbClr val="FFFFFF"/>
                  </a:solidFill>
                </a:rPr>
                <a:t>| Basel</a:t>
              </a:r>
            </a:p>
          </p:txBody>
        </p:sp>
      </p:grpSp>
    </p:spTree>
    <p:extLst>
      <p:ext uri="{BB962C8B-B14F-4D97-AF65-F5344CB8AC3E}">
        <p14:creationId xmlns:p14="http://schemas.microsoft.com/office/powerpoint/2010/main" val="286166057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11"/>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8"/>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5"/>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6"/>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1"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5"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5"/>
                        </p:tgtEl>
                        <p:attrNameLst>
                          <p:attrName>ppt_x</p:attrName>
                          <p:attrName>ppt_y</p:attrName>
                        </p:attrNameLst>
                      </p:cBhvr>
                      <p:rCtr x="61706" y="0"/>
                    </p:animMotion>
                  </p:childTnLst>
                </p:cTn>
              </p:par>
            </p:tnLst>
          </p:tmpl>
        </p:tmplLst>
      </p:bldP>
      <p:bldP spid="8" grpId="0">
        <p:tmplLst>
          <p:tmpl>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8"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8"/>
                        </p:tgtEl>
                        <p:attrNameLst>
                          <p:attrName>ppt_x</p:attrName>
                          <p:attrName>ppt_y</p:attrName>
                        </p:attrNameLst>
                      </p:cBhvr>
                      <p:rCtr x="61758" y="0"/>
                    </p:animMotion>
                  </p:childTnLst>
                </p:cTn>
              </p:par>
            </p:tnLst>
          </p:tmpl>
        </p:tmplLst>
      </p:bldP>
    </p:bld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hapter Title Plum">
    <p:bg>
      <p:bgPr>
        <a:solidFill>
          <a:srgbClr val="B4009E"/>
        </a:solidFill>
        <a:effectLst/>
      </p:bgPr>
    </p:bg>
    <p:spTree>
      <p:nvGrpSpPr>
        <p:cNvPr id="1" name=""/>
        <p:cNvGrpSpPr/>
        <p:nvPr/>
      </p:nvGrpSpPr>
      <p:grpSpPr>
        <a:xfrm>
          <a:off x="0" y="0"/>
          <a:ext cx="0" cy="0"/>
          <a:chOff x="0" y="0"/>
          <a:chExt cx="0" cy="0"/>
        </a:xfrm>
      </p:grpSpPr>
      <p:sp>
        <p:nvSpPr>
          <p:cNvPr id="5" name="Text Placeholder 5"/>
          <p:cNvSpPr>
            <a:spLocks noGrp="1"/>
          </p:cNvSpPr>
          <p:nvPr>
            <p:ph type="body" sz="quarter" idx="10" hasCustomPrompt="1"/>
          </p:nvPr>
        </p:nvSpPr>
        <p:spPr>
          <a:xfrm>
            <a:off x="624418" y="2784868"/>
            <a:ext cx="10943167" cy="1114033"/>
          </a:xfrm>
        </p:spPr>
        <p:txBody>
          <a:bodyPr/>
          <a:lstStyle>
            <a:lvl1pPr marL="0" indent="0">
              <a:buNone/>
              <a:defRPr lang="en-US" sz="8800"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Chapter title</a:t>
            </a:r>
          </a:p>
        </p:txBody>
      </p:sp>
      <p:sp>
        <p:nvSpPr>
          <p:cNvPr id="8" name="Text Placeholder 8"/>
          <p:cNvSpPr>
            <a:spLocks noGrp="1"/>
          </p:cNvSpPr>
          <p:nvPr>
            <p:ph type="body" sz="quarter" idx="11" hasCustomPrompt="1"/>
          </p:nvPr>
        </p:nvSpPr>
        <p:spPr>
          <a:xfrm>
            <a:off x="624418" y="1773238"/>
            <a:ext cx="10943167" cy="443199"/>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Chapter Title x/y</a:t>
            </a:r>
          </a:p>
        </p:txBody>
      </p:sp>
      <p:pic>
        <p:nvPicPr>
          <p:cNvPr id="6"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9052" y="5847095"/>
            <a:ext cx="2672789" cy="98316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userDrawn="1"/>
        </p:nvGrpSpPr>
        <p:grpSpPr>
          <a:xfrm>
            <a:off x="623392" y="308417"/>
            <a:ext cx="1632181" cy="602694"/>
            <a:chOff x="10186018" y="534632"/>
            <a:chExt cx="1706539" cy="630151"/>
          </a:xfrm>
        </p:grpSpPr>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3" name="TextBox 12"/>
            <p:cNvSpPr txBox="1"/>
            <p:nvPr userDrawn="1"/>
          </p:nvSpPr>
          <p:spPr>
            <a:xfrm>
              <a:off x="10576932" y="981291"/>
              <a:ext cx="474317" cy="183492"/>
            </a:xfrm>
            <a:prstGeom prst="rect">
              <a:avLst/>
            </a:prstGeom>
            <a:noFill/>
          </p:spPr>
          <p:txBody>
            <a:bodyPr wrap="none" lIns="0" tIns="0" rIns="0" bIns="0" rtlCol="0">
              <a:spAutoFit/>
            </a:bodyPr>
            <a:lstStyle/>
            <a:p>
              <a:pPr defTabSz="914462">
                <a:lnSpc>
                  <a:spcPct val="90000"/>
                </a:lnSpc>
                <a:spcAft>
                  <a:spcPts val="800"/>
                </a:spcAft>
              </a:pPr>
              <a:r>
                <a:rPr lang="en-US" sz="1267" dirty="0">
                  <a:solidFill>
                    <a:srgbClr val="FFFFFF"/>
                  </a:solidFill>
                </a:rPr>
                <a:t>| Basel</a:t>
              </a:r>
            </a:p>
          </p:txBody>
        </p:sp>
      </p:grpSp>
    </p:spTree>
    <p:extLst>
      <p:ext uri="{BB962C8B-B14F-4D97-AF65-F5344CB8AC3E}">
        <p14:creationId xmlns:p14="http://schemas.microsoft.com/office/powerpoint/2010/main" val="422135208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11"/>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8"/>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5"/>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6"/>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1"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5"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5"/>
                        </p:tgtEl>
                        <p:attrNameLst>
                          <p:attrName>ppt_x</p:attrName>
                          <p:attrName>ppt_y</p:attrName>
                        </p:attrNameLst>
                      </p:cBhvr>
                      <p:rCtr x="61706" y="0"/>
                    </p:animMotion>
                  </p:childTnLst>
                </p:cTn>
              </p:par>
            </p:tnLst>
          </p:tmpl>
        </p:tmplLst>
      </p:bldP>
      <p:bldP spid="8" grpId="0">
        <p:tmplLst>
          <p:tmpl>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8"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8"/>
                        </p:tgtEl>
                        <p:attrNameLst>
                          <p:attrName>ppt_x</p:attrName>
                          <p:attrName>ppt_y</p:attrName>
                        </p:attrNameLst>
                      </p:cBhvr>
                      <p:rCtr x="61758" y="0"/>
                    </p:animMotion>
                  </p:childTnLst>
                </p:cTn>
              </p:par>
            </p:tnLst>
          </p:tmpl>
        </p:tmplLst>
      </p:bldP>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Content Placeholder 2"/>
          <p:cNvSpPr>
            <a:spLocks noGrp="1"/>
          </p:cNvSpPr>
          <p:nvPr>
            <p:ph sz="half" idx="1"/>
          </p:nvPr>
        </p:nvSpPr>
        <p:spPr>
          <a:xfrm>
            <a:off x="519248" y="1447804"/>
            <a:ext cx="5487829" cy="1755865"/>
          </a:xfrm>
        </p:spPr>
        <p:txBody>
          <a:bodyPr/>
          <a:lstStyle>
            <a:lvl1pPr marL="346905" indent="-346905">
              <a:lnSpc>
                <a:spcPct val="90000"/>
              </a:lnSpc>
              <a:defRPr sz="2900"/>
            </a:lvl1pPr>
            <a:lvl2pPr marL="687064" indent="-332060">
              <a:lnSpc>
                <a:spcPct val="90000"/>
              </a:lnSpc>
              <a:defRPr sz="2400"/>
            </a:lvl2pPr>
            <a:lvl3pPr marL="973229" indent="-294262">
              <a:lnSpc>
                <a:spcPct val="90000"/>
              </a:lnSpc>
              <a:defRPr sz="2000"/>
            </a:lvl3pPr>
            <a:lvl4pPr marL="1252645" indent="-279416">
              <a:lnSpc>
                <a:spcPct val="90000"/>
              </a:lnSpc>
              <a:defRPr sz="1800"/>
            </a:lvl4pPr>
            <a:lvl5pPr marL="1546908" indent="-286165">
              <a:lnSpc>
                <a:spcPct val="90000"/>
              </a:lnSpc>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3335" y="1447804"/>
            <a:ext cx="5487829" cy="1755865"/>
          </a:xfrm>
        </p:spPr>
        <p:txBody>
          <a:bodyPr/>
          <a:lstStyle>
            <a:lvl1pPr marL="355008" indent="-355008">
              <a:lnSpc>
                <a:spcPct val="90000"/>
              </a:lnSpc>
              <a:defRPr sz="2900"/>
            </a:lvl1pPr>
            <a:lvl2pPr marL="687064" indent="-346905">
              <a:lnSpc>
                <a:spcPct val="90000"/>
              </a:lnSpc>
              <a:defRPr sz="2400"/>
            </a:lvl2pPr>
            <a:lvl3pPr marL="981328" indent="-309111">
              <a:lnSpc>
                <a:spcPct val="90000"/>
              </a:lnSpc>
              <a:defRPr sz="2000"/>
            </a:lvl3pPr>
            <a:lvl4pPr marL="1252645" indent="-271316">
              <a:lnSpc>
                <a:spcPct val="90000"/>
              </a:lnSpc>
              <a:defRPr sz="1800"/>
            </a:lvl4pPr>
            <a:lvl5pPr marL="1546908" indent="-279416">
              <a:lnSpc>
                <a:spcPct val="90000"/>
              </a:lnSpc>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ection Title Dark Purple">
    <p:bg>
      <p:bgPr>
        <a:solidFill>
          <a:schemeClr val="accent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418" y="1773239"/>
            <a:ext cx="10943167" cy="2125661"/>
          </a:xfrm>
        </p:spPr>
        <p:txBody>
          <a:bodyPr>
            <a:normAutofit/>
          </a:bodyPr>
          <a:lstStyle>
            <a:lvl1pPr marL="0" indent="0">
              <a:buNone/>
              <a:defRPr lang="en-US" sz="12800"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Section title</a:t>
            </a:r>
          </a:p>
        </p:txBody>
      </p:sp>
      <p:sp>
        <p:nvSpPr>
          <p:cNvPr id="4" name="Text Placeholder 8"/>
          <p:cNvSpPr>
            <a:spLocks noGrp="1"/>
          </p:cNvSpPr>
          <p:nvPr>
            <p:ph type="body" sz="quarter" idx="11" hasCustomPrompt="1"/>
          </p:nvPr>
        </p:nvSpPr>
        <p:spPr>
          <a:xfrm>
            <a:off x="624418" y="4006850"/>
            <a:ext cx="10943167" cy="574279"/>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Section subtitle</a:t>
            </a:r>
          </a:p>
        </p:txBody>
      </p:sp>
    </p:spTree>
    <p:extLst>
      <p:ext uri="{BB962C8B-B14F-4D97-AF65-F5344CB8AC3E}">
        <p14:creationId xmlns:p14="http://schemas.microsoft.com/office/powerpoint/2010/main" val="299601676"/>
      </p:ext>
    </p:extLst>
  </p:cSld>
  <p:clrMapOvr>
    <a:masterClrMapping/>
  </p:clrMapOvr>
  <p:transition spd="slow">
    <p:push/>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ection Title Dark Teal">
    <p:bg>
      <p:bgPr>
        <a:solidFill>
          <a:srgbClr val="00827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418" y="1773239"/>
            <a:ext cx="10943167" cy="2125661"/>
          </a:xfrm>
        </p:spPr>
        <p:txBody>
          <a:bodyPr>
            <a:normAutofit/>
          </a:bodyPr>
          <a:lstStyle>
            <a:lvl1pPr marL="0" indent="0">
              <a:buNone/>
              <a:defRPr lang="en-US" sz="12800"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Section title</a:t>
            </a:r>
          </a:p>
        </p:txBody>
      </p:sp>
      <p:sp>
        <p:nvSpPr>
          <p:cNvPr id="4" name="Text Placeholder 8"/>
          <p:cNvSpPr>
            <a:spLocks noGrp="1"/>
          </p:cNvSpPr>
          <p:nvPr>
            <p:ph type="body" sz="quarter" idx="11" hasCustomPrompt="1"/>
          </p:nvPr>
        </p:nvSpPr>
        <p:spPr>
          <a:xfrm>
            <a:off x="624418" y="4006850"/>
            <a:ext cx="10943167" cy="574279"/>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Section subtitle</a:t>
            </a:r>
          </a:p>
        </p:txBody>
      </p:sp>
    </p:spTree>
    <p:extLst>
      <p:ext uri="{BB962C8B-B14F-4D97-AF65-F5344CB8AC3E}">
        <p14:creationId xmlns:p14="http://schemas.microsoft.com/office/powerpoint/2010/main" val="1038186514"/>
      </p:ext>
    </p:extLst>
  </p:cSld>
  <p:clrMapOvr>
    <a:masterClrMapping/>
  </p:clrMapOvr>
  <p:transition spd="slow">
    <p:push/>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ection Title Plum">
    <p:bg>
      <p:bgPr>
        <a:solidFill>
          <a:srgbClr val="B4009E"/>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418" y="1773239"/>
            <a:ext cx="10943167" cy="2125661"/>
          </a:xfrm>
        </p:spPr>
        <p:txBody>
          <a:bodyPr>
            <a:normAutofit/>
          </a:bodyPr>
          <a:lstStyle>
            <a:lvl1pPr marL="0" indent="0">
              <a:buNone/>
              <a:defRPr lang="en-US" sz="12800"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Section title</a:t>
            </a:r>
          </a:p>
        </p:txBody>
      </p:sp>
      <p:sp>
        <p:nvSpPr>
          <p:cNvPr id="4" name="Text Placeholder 8"/>
          <p:cNvSpPr>
            <a:spLocks noGrp="1"/>
          </p:cNvSpPr>
          <p:nvPr>
            <p:ph type="body" sz="quarter" idx="11" hasCustomPrompt="1"/>
          </p:nvPr>
        </p:nvSpPr>
        <p:spPr>
          <a:xfrm>
            <a:off x="624418" y="4006850"/>
            <a:ext cx="10943167" cy="574279"/>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Section subtitle</a:t>
            </a:r>
          </a:p>
        </p:txBody>
      </p:sp>
    </p:spTree>
    <p:extLst>
      <p:ext uri="{BB962C8B-B14F-4D97-AF65-F5344CB8AC3E}">
        <p14:creationId xmlns:p14="http://schemas.microsoft.com/office/powerpoint/2010/main" val="1225510815"/>
      </p:ext>
    </p:extLst>
  </p:cSld>
  <p:clrMapOvr>
    <a:masterClrMapping/>
  </p:clrMapOvr>
  <p:transition spd="slow">
    <p:push/>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Content Placeholder 12"/>
          <p:cNvSpPr>
            <a:spLocks noGrp="1"/>
          </p:cNvSpPr>
          <p:nvPr>
            <p:ph sz="quarter" idx="10"/>
          </p:nvPr>
        </p:nvSpPr>
        <p:spPr>
          <a:xfrm>
            <a:off x="624418" y="1797051"/>
            <a:ext cx="10943167" cy="4320117"/>
          </a:xfrm>
        </p:spPr>
        <p:txBody>
          <a:bodyPr/>
          <a:lstStyle>
            <a:lvl1pPr marL="0" indent="0">
              <a:buNone/>
              <a:defRPr sz="4000"/>
            </a:lvl1pPr>
            <a:lvl2pPr marL="0" indent="0">
              <a:buNone/>
              <a:tabLst/>
              <a:defRPr sz="2000">
                <a:latin typeface="+mn-lt"/>
              </a:defRPr>
            </a:lvl2pPr>
            <a:lvl3pPr marL="241294" indent="-241294">
              <a:defRPr sz="2000">
                <a:latin typeface="+mn-lt"/>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91993847"/>
      </p:ext>
    </p:extLst>
  </p:cSld>
  <p:clrMapOvr>
    <a:masterClrMapping/>
  </p:clrMapOvr>
  <p:transition spd="slow">
    <p:push dir="u"/>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168196549"/>
      </p:ext>
    </p:extLst>
  </p:cSld>
  <p:clrMapOvr>
    <a:masterClrMapping/>
  </p:clrMapOvr>
  <p:transition spd="slow">
    <p:push dir="u"/>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88507950"/>
      </p:ext>
    </p:extLst>
  </p:cSld>
  <p:clrMapOvr>
    <a:masterClrMapping/>
  </p:clrMapOvr>
  <p:transition spd="slow">
    <p:push dir="u"/>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nd 2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5" name="Content Placeholder 12"/>
          <p:cNvSpPr>
            <a:spLocks noGrp="1"/>
          </p:cNvSpPr>
          <p:nvPr>
            <p:ph sz="quarter" idx="10"/>
          </p:nvPr>
        </p:nvSpPr>
        <p:spPr>
          <a:xfrm>
            <a:off x="624418" y="1797051"/>
            <a:ext cx="5399556" cy="4320117"/>
          </a:xfrm>
        </p:spPr>
        <p:txBody>
          <a:bodyPr/>
          <a:lstStyle>
            <a:lvl1pPr marL="0" indent="0">
              <a:buNone/>
              <a:defRPr sz="4000"/>
            </a:lvl1pPr>
            <a:lvl2pPr marL="0" indent="0">
              <a:buNone/>
              <a:tabLst/>
              <a:defRPr sz="2000">
                <a:latin typeface="+mn-lt"/>
              </a:defRPr>
            </a:lvl2pPr>
            <a:lvl3pPr marL="241294" indent="-241294">
              <a:defRPr sz="2000">
                <a:latin typeface="+mn-lt"/>
              </a:defRPr>
            </a:lvl3pPr>
          </a:lstStyle>
          <a:p>
            <a:pPr lvl="0"/>
            <a:r>
              <a:rPr lang="en-US"/>
              <a:t>Click to edit Master text styles</a:t>
            </a:r>
          </a:p>
          <a:p>
            <a:pPr lvl="1"/>
            <a:r>
              <a:rPr lang="en-US"/>
              <a:t>Second level</a:t>
            </a:r>
          </a:p>
          <a:p>
            <a:pPr lvl="2"/>
            <a:r>
              <a:rPr lang="en-US"/>
              <a:t>Third level</a:t>
            </a:r>
          </a:p>
        </p:txBody>
      </p:sp>
      <p:sp>
        <p:nvSpPr>
          <p:cNvPr id="7" name="Content Placeholder 12"/>
          <p:cNvSpPr>
            <a:spLocks noGrp="1"/>
          </p:cNvSpPr>
          <p:nvPr>
            <p:ph sz="quarter" idx="11"/>
          </p:nvPr>
        </p:nvSpPr>
        <p:spPr>
          <a:xfrm>
            <a:off x="6160908" y="1797050"/>
            <a:ext cx="5406677" cy="4320116"/>
          </a:xfrm>
        </p:spPr>
        <p:txBody>
          <a:bodyPr/>
          <a:lstStyle>
            <a:lvl1pPr marL="0" indent="0">
              <a:buNone/>
              <a:defRPr sz="4000"/>
            </a:lvl1pPr>
            <a:lvl2pPr marL="0" indent="0">
              <a:buNone/>
              <a:tabLst/>
              <a:defRPr sz="2000">
                <a:latin typeface="+mn-lt"/>
              </a:defRPr>
            </a:lvl2pPr>
            <a:lvl3pPr marL="241294" indent="-241294">
              <a:defRPr sz="2000">
                <a:latin typeface="+mn-lt"/>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624264029"/>
      </p:ext>
    </p:extLst>
  </p:cSld>
  <p:clrMapOvr>
    <a:masterClrMapping/>
  </p:clrMapOvr>
  <p:transition spd="slow">
    <p:push dir="u"/>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_Metro Blocks 1">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3" name="Content Placeholder 12"/>
          <p:cNvSpPr>
            <a:spLocks noGrp="1"/>
          </p:cNvSpPr>
          <p:nvPr>
            <p:ph sz="quarter" idx="10"/>
          </p:nvPr>
        </p:nvSpPr>
        <p:spPr>
          <a:xfrm>
            <a:off x="624417" y="1797050"/>
            <a:ext cx="6527800" cy="4320117"/>
          </a:xfrm>
        </p:spPr>
        <p:txBody>
          <a:bodyPr/>
          <a:lstStyle>
            <a:lvl1pPr marL="0" indent="0">
              <a:buNone/>
              <a:defRPr sz="4000"/>
            </a:lvl1pPr>
            <a:lvl2pPr marL="0" indent="0">
              <a:buNone/>
              <a:tabLst/>
              <a:defRPr sz="2000">
                <a:latin typeface="+mn-lt"/>
              </a:defRPr>
            </a:lvl2pPr>
            <a:lvl3pPr marL="460424" indent="-230213">
              <a:defRPr sz="2000">
                <a:latin typeface="+mn-lt"/>
              </a:defRPr>
            </a:lvl3pPr>
          </a:lstStyle>
          <a:p>
            <a:pPr lvl="0"/>
            <a:r>
              <a:rPr lang="en-US"/>
              <a:t>Click to edit Master text styles</a:t>
            </a:r>
          </a:p>
          <a:p>
            <a:pPr lvl="1"/>
            <a:r>
              <a:rPr lang="en-US"/>
              <a:t>Second level</a:t>
            </a:r>
          </a:p>
          <a:p>
            <a:pPr lvl="2"/>
            <a:r>
              <a:rPr lang="en-US"/>
              <a:t>Third level</a:t>
            </a:r>
          </a:p>
        </p:txBody>
      </p:sp>
      <p:sp>
        <p:nvSpPr>
          <p:cNvPr id="4" name="Picture Placeholder 3"/>
          <p:cNvSpPr>
            <a:spLocks noGrp="1"/>
          </p:cNvSpPr>
          <p:nvPr>
            <p:ph type="pic" sz="quarter" idx="11"/>
          </p:nvPr>
        </p:nvSpPr>
        <p:spPr>
          <a:xfrm>
            <a:off x="7247468" y="1797050"/>
            <a:ext cx="2112432" cy="2097175"/>
          </a:xfrm>
        </p:spPr>
        <p:txBody>
          <a:bodyPr/>
          <a:lstStyle/>
          <a:p>
            <a:r>
              <a:rPr lang="en-US"/>
              <a:t>Click icon to add picture</a:t>
            </a:r>
            <a:endParaRPr lang="de-CH" dirty="0"/>
          </a:p>
        </p:txBody>
      </p:sp>
      <p:sp>
        <p:nvSpPr>
          <p:cNvPr id="5" name="Picture Placeholder 3"/>
          <p:cNvSpPr>
            <a:spLocks noGrp="1"/>
          </p:cNvSpPr>
          <p:nvPr>
            <p:ph type="pic" sz="quarter" idx="12"/>
          </p:nvPr>
        </p:nvSpPr>
        <p:spPr>
          <a:xfrm>
            <a:off x="9457268" y="1797050"/>
            <a:ext cx="2110317" cy="2097175"/>
          </a:xfrm>
        </p:spPr>
        <p:txBody>
          <a:bodyPr/>
          <a:lstStyle/>
          <a:p>
            <a:r>
              <a:rPr lang="en-US"/>
              <a:t>Click icon to add picture</a:t>
            </a:r>
            <a:endParaRPr lang="de-CH" dirty="0"/>
          </a:p>
        </p:txBody>
      </p:sp>
      <p:sp>
        <p:nvSpPr>
          <p:cNvPr id="8" name="Picture Placeholder 3"/>
          <p:cNvSpPr>
            <a:spLocks noGrp="1"/>
          </p:cNvSpPr>
          <p:nvPr>
            <p:ph type="pic" sz="quarter" idx="13"/>
          </p:nvPr>
        </p:nvSpPr>
        <p:spPr>
          <a:xfrm>
            <a:off x="7247468" y="4004867"/>
            <a:ext cx="2112432" cy="2112301"/>
          </a:xfrm>
        </p:spPr>
        <p:txBody>
          <a:bodyPr/>
          <a:lstStyle/>
          <a:p>
            <a:r>
              <a:rPr lang="en-US"/>
              <a:t>Click icon to add picture</a:t>
            </a:r>
            <a:endParaRPr lang="de-CH" dirty="0"/>
          </a:p>
        </p:txBody>
      </p:sp>
      <p:sp>
        <p:nvSpPr>
          <p:cNvPr id="9" name="Picture Placeholder 3"/>
          <p:cNvSpPr>
            <a:spLocks noGrp="1"/>
          </p:cNvSpPr>
          <p:nvPr>
            <p:ph type="pic" sz="quarter" idx="14"/>
          </p:nvPr>
        </p:nvSpPr>
        <p:spPr>
          <a:xfrm>
            <a:off x="9546539" y="4000281"/>
            <a:ext cx="2021045" cy="2116887"/>
          </a:xfrm>
        </p:spPr>
        <p:txBody>
          <a:bodyPr/>
          <a:lstStyle/>
          <a:p>
            <a:r>
              <a:rPr lang="en-US"/>
              <a:t>Click icon to add picture</a:t>
            </a:r>
            <a:endParaRPr lang="de-CH" dirty="0"/>
          </a:p>
        </p:txBody>
      </p:sp>
    </p:spTree>
    <p:extLst>
      <p:ext uri="{BB962C8B-B14F-4D97-AF65-F5344CB8AC3E}">
        <p14:creationId xmlns:p14="http://schemas.microsoft.com/office/powerpoint/2010/main" val="3150505187"/>
      </p:ext>
    </p:extLst>
  </p:cSld>
  <p:clrMapOvr>
    <a:masterClrMapping/>
  </p:clrMapOvr>
  <p:transition spd="slow">
    <p:push dir="u"/>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_Metro Blocks 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Picture Placeholder 3"/>
          <p:cNvSpPr>
            <a:spLocks noGrp="1"/>
          </p:cNvSpPr>
          <p:nvPr>
            <p:ph type="pic" sz="quarter" idx="11"/>
          </p:nvPr>
        </p:nvSpPr>
        <p:spPr>
          <a:xfrm>
            <a:off x="7247468" y="1797050"/>
            <a:ext cx="2112433" cy="2097175"/>
          </a:xfrm>
        </p:spPr>
        <p:txBody>
          <a:bodyPr/>
          <a:lstStyle/>
          <a:p>
            <a:r>
              <a:rPr lang="en-US"/>
              <a:t>Click icon to add picture</a:t>
            </a:r>
            <a:endParaRPr lang="de-CH" dirty="0"/>
          </a:p>
        </p:txBody>
      </p:sp>
      <p:sp>
        <p:nvSpPr>
          <p:cNvPr id="5" name="Picture Placeholder 3"/>
          <p:cNvSpPr>
            <a:spLocks noGrp="1"/>
          </p:cNvSpPr>
          <p:nvPr>
            <p:ph type="pic" sz="quarter" idx="12"/>
          </p:nvPr>
        </p:nvSpPr>
        <p:spPr>
          <a:xfrm>
            <a:off x="9457268" y="1797050"/>
            <a:ext cx="2110317" cy="4320119"/>
          </a:xfrm>
        </p:spPr>
        <p:txBody>
          <a:bodyPr/>
          <a:lstStyle/>
          <a:p>
            <a:r>
              <a:rPr lang="en-US"/>
              <a:t>Click icon to add picture</a:t>
            </a:r>
            <a:endParaRPr lang="de-CH"/>
          </a:p>
        </p:txBody>
      </p:sp>
      <p:sp>
        <p:nvSpPr>
          <p:cNvPr id="8" name="Picture Placeholder 3"/>
          <p:cNvSpPr>
            <a:spLocks noGrp="1"/>
          </p:cNvSpPr>
          <p:nvPr>
            <p:ph type="pic" sz="quarter" idx="13"/>
          </p:nvPr>
        </p:nvSpPr>
        <p:spPr>
          <a:xfrm>
            <a:off x="7247468" y="4004733"/>
            <a:ext cx="2112433" cy="2112435"/>
          </a:xfrm>
        </p:spPr>
        <p:txBody>
          <a:bodyPr/>
          <a:lstStyle/>
          <a:p>
            <a:r>
              <a:rPr lang="en-US"/>
              <a:t>Click icon to add picture</a:t>
            </a:r>
            <a:endParaRPr lang="de-CH"/>
          </a:p>
        </p:txBody>
      </p:sp>
      <p:sp>
        <p:nvSpPr>
          <p:cNvPr id="10" name="Content Placeholder 12"/>
          <p:cNvSpPr>
            <a:spLocks noGrp="1"/>
          </p:cNvSpPr>
          <p:nvPr>
            <p:ph sz="quarter" idx="10"/>
          </p:nvPr>
        </p:nvSpPr>
        <p:spPr>
          <a:xfrm>
            <a:off x="624417" y="1797051"/>
            <a:ext cx="6527800" cy="4320117"/>
          </a:xfrm>
        </p:spPr>
        <p:txBody>
          <a:bodyPr/>
          <a:lstStyle>
            <a:lvl1pPr marL="0" indent="0">
              <a:buNone/>
              <a:defRPr sz="4000"/>
            </a:lvl1pPr>
            <a:lvl2pPr marL="0" indent="0">
              <a:buNone/>
              <a:tabLst/>
              <a:defRPr sz="2000">
                <a:latin typeface="+mn-lt"/>
              </a:defRPr>
            </a:lvl2pPr>
            <a:lvl3pPr marL="460424" indent="-230213">
              <a:defRPr sz="2000">
                <a:latin typeface="+mn-lt"/>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757119726"/>
      </p:ext>
    </p:extLst>
  </p:cSld>
  <p:clrMapOvr>
    <a:masterClrMapping/>
  </p:clrMapOvr>
  <p:transition spd="slow">
    <p:push dir="u"/>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Metro Blocks 3">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Picture Placeholder 3"/>
          <p:cNvSpPr>
            <a:spLocks noGrp="1"/>
          </p:cNvSpPr>
          <p:nvPr>
            <p:ph type="pic" sz="quarter" idx="11"/>
          </p:nvPr>
        </p:nvSpPr>
        <p:spPr>
          <a:xfrm>
            <a:off x="7247468" y="1796819"/>
            <a:ext cx="2112433" cy="4320348"/>
          </a:xfrm>
        </p:spPr>
        <p:txBody>
          <a:bodyPr/>
          <a:lstStyle/>
          <a:p>
            <a:r>
              <a:rPr lang="en-US"/>
              <a:t>Click icon to add picture</a:t>
            </a:r>
            <a:endParaRPr lang="de-CH" dirty="0"/>
          </a:p>
        </p:txBody>
      </p:sp>
      <p:sp>
        <p:nvSpPr>
          <p:cNvPr id="5" name="Picture Placeholder 3"/>
          <p:cNvSpPr>
            <a:spLocks noGrp="1"/>
          </p:cNvSpPr>
          <p:nvPr>
            <p:ph type="pic" sz="quarter" idx="12"/>
          </p:nvPr>
        </p:nvSpPr>
        <p:spPr>
          <a:xfrm>
            <a:off x="9457268" y="1796820"/>
            <a:ext cx="2110317" cy="2112665"/>
          </a:xfrm>
        </p:spPr>
        <p:txBody>
          <a:bodyPr/>
          <a:lstStyle/>
          <a:p>
            <a:r>
              <a:rPr lang="en-US"/>
              <a:t>Click icon to add picture</a:t>
            </a:r>
            <a:endParaRPr lang="de-CH" dirty="0"/>
          </a:p>
        </p:txBody>
      </p:sp>
      <p:sp>
        <p:nvSpPr>
          <p:cNvPr id="9" name="Picture Placeholder 3"/>
          <p:cNvSpPr>
            <a:spLocks noGrp="1"/>
          </p:cNvSpPr>
          <p:nvPr>
            <p:ph type="pic" sz="quarter" idx="14"/>
          </p:nvPr>
        </p:nvSpPr>
        <p:spPr>
          <a:xfrm>
            <a:off x="9457269" y="4004734"/>
            <a:ext cx="2110316" cy="2112433"/>
          </a:xfrm>
        </p:spPr>
        <p:txBody>
          <a:bodyPr/>
          <a:lstStyle/>
          <a:p>
            <a:r>
              <a:rPr lang="en-US"/>
              <a:t>Click icon to add picture</a:t>
            </a:r>
            <a:endParaRPr lang="de-CH" dirty="0"/>
          </a:p>
        </p:txBody>
      </p:sp>
      <p:sp>
        <p:nvSpPr>
          <p:cNvPr id="10" name="Content Placeholder 12"/>
          <p:cNvSpPr>
            <a:spLocks noGrp="1"/>
          </p:cNvSpPr>
          <p:nvPr>
            <p:ph sz="quarter" idx="10"/>
          </p:nvPr>
        </p:nvSpPr>
        <p:spPr>
          <a:xfrm>
            <a:off x="624417" y="1796819"/>
            <a:ext cx="6527800" cy="4320348"/>
          </a:xfrm>
        </p:spPr>
        <p:txBody>
          <a:bodyPr/>
          <a:lstStyle>
            <a:lvl1pPr marL="0" indent="0">
              <a:buNone/>
              <a:defRPr sz="4000"/>
            </a:lvl1pPr>
            <a:lvl2pPr marL="0" indent="0">
              <a:buNone/>
              <a:tabLst/>
              <a:defRPr sz="2000">
                <a:latin typeface="+mn-lt"/>
              </a:defRPr>
            </a:lvl2pPr>
            <a:lvl3pPr marL="460424" indent="-230213">
              <a:defRPr sz="2000">
                <a:latin typeface="+mn-lt"/>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817237835"/>
      </p:ext>
    </p:extLst>
  </p:cSld>
  <p:clrMapOvr>
    <a:masterClrMapping/>
  </p:clrMapOvr>
  <p:transition spd="slow">
    <p:push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519248" y="1411563"/>
            <a:ext cx="5487829" cy="346249"/>
          </a:xfrm>
        </p:spPr>
        <p:txBody>
          <a:bodyPr anchor="b"/>
          <a:lstStyle>
            <a:lvl1pPr marL="0" indent="0">
              <a:lnSpc>
                <a:spcPct val="90000"/>
              </a:lnSpc>
              <a:spcBef>
                <a:spcPts val="0"/>
              </a:spcBef>
              <a:buNone/>
              <a:defRPr sz="2500" b="1"/>
            </a:lvl1pPr>
            <a:lvl2pPr marL="466502" indent="0">
              <a:buNone/>
              <a:defRPr sz="2000" b="1"/>
            </a:lvl2pPr>
            <a:lvl3pPr marL="933007" indent="0">
              <a:buNone/>
              <a:defRPr sz="1800" b="1"/>
            </a:lvl3pPr>
            <a:lvl4pPr marL="1399507" indent="0">
              <a:buNone/>
              <a:defRPr sz="1600" b="1"/>
            </a:lvl4pPr>
            <a:lvl5pPr marL="1866008" indent="0">
              <a:buNone/>
              <a:defRPr sz="1600" b="1"/>
            </a:lvl5pPr>
            <a:lvl6pPr marL="2332516" indent="0">
              <a:buNone/>
              <a:defRPr sz="1600" b="1"/>
            </a:lvl6pPr>
            <a:lvl7pPr marL="2799014" indent="0">
              <a:buNone/>
              <a:defRPr sz="1600" b="1"/>
            </a:lvl7pPr>
            <a:lvl8pPr marL="3265516" indent="0">
              <a:buNone/>
              <a:defRPr sz="1600" b="1"/>
            </a:lvl8pPr>
            <a:lvl9pPr marL="3732017" indent="0">
              <a:buNone/>
              <a:defRPr sz="1600" b="1"/>
            </a:lvl9pPr>
          </a:lstStyle>
          <a:p>
            <a:pPr lvl="0"/>
            <a:r>
              <a:rPr lang="en-US"/>
              <a:t>Click to edit Master text styles</a:t>
            </a:r>
          </a:p>
        </p:txBody>
      </p:sp>
      <p:sp>
        <p:nvSpPr>
          <p:cNvPr id="4" name="Content Placeholder 3"/>
          <p:cNvSpPr>
            <a:spLocks noGrp="1"/>
          </p:cNvSpPr>
          <p:nvPr>
            <p:ph sz="half" idx="2"/>
          </p:nvPr>
        </p:nvSpPr>
        <p:spPr>
          <a:xfrm>
            <a:off x="508003" y="2133605"/>
            <a:ext cx="5486400" cy="1585049"/>
          </a:xfrm>
        </p:spPr>
        <p:txBody>
          <a:bodyPr/>
          <a:lstStyle>
            <a:lvl1pPr marL="287517" indent="-287517">
              <a:defRPr sz="2400"/>
            </a:lvl1pPr>
            <a:lvl2pPr marL="573678" indent="-271316">
              <a:defRPr sz="2000"/>
            </a:lvl2pPr>
            <a:lvl3pPr marL="830147" indent="-248370">
              <a:defRPr sz="1800"/>
            </a:lvl3pPr>
            <a:lvl4pPr marL="1071767" indent="-233523">
              <a:defRPr sz="1800"/>
            </a:lvl4pPr>
            <a:lvl5pPr marL="1305294" indent="-210574">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3335" y="1411563"/>
            <a:ext cx="5487829" cy="346249"/>
          </a:xfrm>
        </p:spPr>
        <p:txBody>
          <a:bodyPr anchor="b"/>
          <a:lstStyle>
            <a:lvl1pPr marL="0" indent="0">
              <a:lnSpc>
                <a:spcPct val="90000"/>
              </a:lnSpc>
              <a:spcBef>
                <a:spcPts val="0"/>
              </a:spcBef>
              <a:buNone/>
              <a:defRPr sz="2500" b="1"/>
            </a:lvl1pPr>
            <a:lvl2pPr marL="466502" indent="0">
              <a:buNone/>
              <a:defRPr sz="2000" b="1"/>
            </a:lvl2pPr>
            <a:lvl3pPr marL="933007" indent="0">
              <a:buNone/>
              <a:defRPr sz="1800" b="1"/>
            </a:lvl3pPr>
            <a:lvl4pPr marL="1399507" indent="0">
              <a:buNone/>
              <a:defRPr sz="1600" b="1"/>
            </a:lvl4pPr>
            <a:lvl5pPr marL="1866008" indent="0">
              <a:buNone/>
              <a:defRPr sz="1600" b="1"/>
            </a:lvl5pPr>
            <a:lvl6pPr marL="2332516" indent="0">
              <a:buNone/>
              <a:defRPr sz="1600" b="1"/>
            </a:lvl6pPr>
            <a:lvl7pPr marL="2799014" indent="0">
              <a:buNone/>
              <a:defRPr sz="1600" b="1"/>
            </a:lvl7pPr>
            <a:lvl8pPr marL="3265516" indent="0">
              <a:buNone/>
              <a:defRPr sz="1600" b="1"/>
            </a:lvl8pPr>
            <a:lvl9pPr marL="3732017"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3335" y="2133615"/>
            <a:ext cx="5487829" cy="1585049"/>
          </a:xfrm>
        </p:spPr>
        <p:txBody>
          <a:bodyPr/>
          <a:lstStyle>
            <a:lvl1pPr marL="302363" indent="-302363">
              <a:defRPr sz="2400"/>
            </a:lvl1pPr>
            <a:lvl2pPr marL="581778" indent="-279416">
              <a:defRPr sz="2000"/>
            </a:lvl2pPr>
            <a:lvl3pPr marL="838248" indent="-249721">
              <a:defRPr sz="1800"/>
            </a:lvl3pPr>
            <a:lvl4pPr marL="1071767" indent="-241622">
              <a:defRPr sz="1800"/>
            </a:lvl4pPr>
            <a:lvl5pPr marL="1305294" indent="-225418">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Metro Blocks 4">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Picture Placeholder 3"/>
          <p:cNvSpPr>
            <a:spLocks noGrp="1"/>
          </p:cNvSpPr>
          <p:nvPr>
            <p:ph type="pic" sz="quarter" idx="11"/>
          </p:nvPr>
        </p:nvSpPr>
        <p:spPr>
          <a:xfrm>
            <a:off x="7247468" y="1797049"/>
            <a:ext cx="4320117" cy="2112435"/>
          </a:xfrm>
        </p:spPr>
        <p:txBody>
          <a:bodyPr/>
          <a:lstStyle/>
          <a:p>
            <a:r>
              <a:rPr lang="en-US"/>
              <a:t>Click icon to add picture</a:t>
            </a:r>
            <a:endParaRPr lang="de-CH" dirty="0"/>
          </a:p>
        </p:txBody>
      </p:sp>
      <p:sp>
        <p:nvSpPr>
          <p:cNvPr id="8" name="Picture Placeholder 3"/>
          <p:cNvSpPr>
            <a:spLocks noGrp="1"/>
          </p:cNvSpPr>
          <p:nvPr>
            <p:ph type="pic" sz="quarter" idx="13"/>
          </p:nvPr>
        </p:nvSpPr>
        <p:spPr>
          <a:xfrm>
            <a:off x="7247468" y="4004734"/>
            <a:ext cx="2112432" cy="2112433"/>
          </a:xfrm>
        </p:spPr>
        <p:txBody>
          <a:bodyPr/>
          <a:lstStyle/>
          <a:p>
            <a:r>
              <a:rPr lang="en-US"/>
              <a:t>Click icon to add picture</a:t>
            </a:r>
            <a:endParaRPr lang="de-CH" dirty="0"/>
          </a:p>
        </p:txBody>
      </p:sp>
      <p:sp>
        <p:nvSpPr>
          <p:cNvPr id="9" name="Picture Placeholder 3"/>
          <p:cNvSpPr>
            <a:spLocks noGrp="1"/>
          </p:cNvSpPr>
          <p:nvPr>
            <p:ph type="pic" sz="quarter" idx="14"/>
          </p:nvPr>
        </p:nvSpPr>
        <p:spPr>
          <a:xfrm>
            <a:off x="9457267" y="4000281"/>
            <a:ext cx="2110317" cy="2116887"/>
          </a:xfrm>
        </p:spPr>
        <p:txBody>
          <a:bodyPr/>
          <a:lstStyle/>
          <a:p>
            <a:r>
              <a:rPr lang="en-US"/>
              <a:t>Click icon to add picture</a:t>
            </a:r>
            <a:endParaRPr lang="de-CH" dirty="0"/>
          </a:p>
        </p:txBody>
      </p:sp>
      <p:sp>
        <p:nvSpPr>
          <p:cNvPr id="10" name="Content Placeholder 12"/>
          <p:cNvSpPr>
            <a:spLocks noGrp="1"/>
          </p:cNvSpPr>
          <p:nvPr>
            <p:ph sz="quarter" idx="10"/>
          </p:nvPr>
        </p:nvSpPr>
        <p:spPr>
          <a:xfrm>
            <a:off x="624417" y="1797051"/>
            <a:ext cx="6527800" cy="4320117"/>
          </a:xfrm>
        </p:spPr>
        <p:txBody>
          <a:bodyPr/>
          <a:lstStyle>
            <a:lvl1pPr marL="0" indent="0">
              <a:buNone/>
              <a:defRPr sz="4000"/>
            </a:lvl1pPr>
            <a:lvl2pPr marL="0" indent="0">
              <a:buNone/>
              <a:tabLst/>
              <a:defRPr sz="2000">
                <a:latin typeface="+mn-lt"/>
              </a:defRPr>
            </a:lvl2pPr>
            <a:lvl3pPr marL="460424" indent="-230213">
              <a:defRPr sz="2000">
                <a:latin typeface="+mn-lt"/>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590079309"/>
      </p:ext>
    </p:extLst>
  </p:cSld>
  <p:clrMapOvr>
    <a:masterClrMapping/>
  </p:clrMapOvr>
  <p:transition spd="slow">
    <p:push dir="u"/>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Metro Blocks 5">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Picture Placeholder 3"/>
          <p:cNvSpPr>
            <a:spLocks noGrp="1"/>
          </p:cNvSpPr>
          <p:nvPr>
            <p:ph type="pic" sz="quarter" idx="11"/>
          </p:nvPr>
        </p:nvSpPr>
        <p:spPr>
          <a:xfrm>
            <a:off x="7247468" y="1797050"/>
            <a:ext cx="2112433" cy="2097175"/>
          </a:xfrm>
        </p:spPr>
        <p:txBody>
          <a:bodyPr/>
          <a:lstStyle/>
          <a:p>
            <a:r>
              <a:rPr lang="en-US"/>
              <a:t>Click icon to add picture</a:t>
            </a:r>
            <a:endParaRPr lang="de-CH"/>
          </a:p>
        </p:txBody>
      </p:sp>
      <p:sp>
        <p:nvSpPr>
          <p:cNvPr id="5" name="Picture Placeholder 3"/>
          <p:cNvSpPr>
            <a:spLocks noGrp="1"/>
          </p:cNvSpPr>
          <p:nvPr>
            <p:ph type="pic" sz="quarter" idx="12"/>
          </p:nvPr>
        </p:nvSpPr>
        <p:spPr>
          <a:xfrm>
            <a:off x="9457268" y="1797050"/>
            <a:ext cx="2110317" cy="2097175"/>
          </a:xfrm>
        </p:spPr>
        <p:txBody>
          <a:bodyPr/>
          <a:lstStyle/>
          <a:p>
            <a:r>
              <a:rPr lang="en-US"/>
              <a:t>Click icon to add picture</a:t>
            </a:r>
            <a:endParaRPr lang="de-CH" dirty="0"/>
          </a:p>
        </p:txBody>
      </p:sp>
      <p:sp>
        <p:nvSpPr>
          <p:cNvPr id="8" name="Picture Placeholder 3"/>
          <p:cNvSpPr>
            <a:spLocks noGrp="1"/>
          </p:cNvSpPr>
          <p:nvPr>
            <p:ph type="pic" sz="quarter" idx="13"/>
          </p:nvPr>
        </p:nvSpPr>
        <p:spPr>
          <a:xfrm>
            <a:off x="7247468" y="4004867"/>
            <a:ext cx="4320117" cy="2112300"/>
          </a:xfrm>
        </p:spPr>
        <p:txBody>
          <a:bodyPr/>
          <a:lstStyle/>
          <a:p>
            <a:r>
              <a:rPr lang="en-US"/>
              <a:t>Click icon to add picture</a:t>
            </a:r>
            <a:endParaRPr lang="de-CH" dirty="0"/>
          </a:p>
        </p:txBody>
      </p:sp>
      <p:sp>
        <p:nvSpPr>
          <p:cNvPr id="10" name="Content Placeholder 12"/>
          <p:cNvSpPr>
            <a:spLocks noGrp="1"/>
          </p:cNvSpPr>
          <p:nvPr>
            <p:ph sz="quarter" idx="10"/>
          </p:nvPr>
        </p:nvSpPr>
        <p:spPr>
          <a:xfrm>
            <a:off x="624417" y="1797051"/>
            <a:ext cx="6527800" cy="4320117"/>
          </a:xfrm>
        </p:spPr>
        <p:txBody>
          <a:bodyPr/>
          <a:lstStyle>
            <a:lvl1pPr marL="0" indent="0">
              <a:buNone/>
              <a:defRPr sz="4000"/>
            </a:lvl1pPr>
            <a:lvl2pPr marL="0" indent="0">
              <a:buNone/>
              <a:tabLst/>
              <a:defRPr sz="2000">
                <a:latin typeface="+mn-lt"/>
              </a:defRPr>
            </a:lvl2pPr>
            <a:lvl3pPr marL="460424" indent="-230213">
              <a:defRPr sz="2000">
                <a:latin typeface="+mn-lt"/>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155278066"/>
      </p:ext>
    </p:extLst>
  </p:cSld>
  <p:clrMapOvr>
    <a:masterClrMapping/>
  </p:clrMapOvr>
  <p:transition spd="slow">
    <p:push dir="u"/>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Metro Blocks 6">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Picture Placeholder 3"/>
          <p:cNvSpPr>
            <a:spLocks noGrp="1"/>
          </p:cNvSpPr>
          <p:nvPr>
            <p:ph type="pic" sz="quarter" idx="11"/>
          </p:nvPr>
        </p:nvSpPr>
        <p:spPr>
          <a:xfrm>
            <a:off x="7247468" y="1797051"/>
            <a:ext cx="4320117" cy="4320116"/>
          </a:xfrm>
        </p:spPr>
        <p:txBody>
          <a:bodyPr/>
          <a:lstStyle/>
          <a:p>
            <a:r>
              <a:rPr lang="en-US"/>
              <a:t>Click icon to add picture</a:t>
            </a:r>
            <a:endParaRPr lang="de-CH"/>
          </a:p>
        </p:txBody>
      </p:sp>
      <p:sp>
        <p:nvSpPr>
          <p:cNvPr id="6" name="Content Placeholder 12"/>
          <p:cNvSpPr>
            <a:spLocks noGrp="1"/>
          </p:cNvSpPr>
          <p:nvPr>
            <p:ph sz="quarter" idx="10"/>
          </p:nvPr>
        </p:nvSpPr>
        <p:spPr>
          <a:xfrm>
            <a:off x="624417" y="1797051"/>
            <a:ext cx="6527800" cy="4320117"/>
          </a:xfrm>
        </p:spPr>
        <p:txBody>
          <a:bodyPr/>
          <a:lstStyle>
            <a:lvl1pPr marL="0" indent="0">
              <a:buNone/>
              <a:defRPr sz="4000"/>
            </a:lvl1pPr>
            <a:lvl2pPr marL="0" indent="0">
              <a:buNone/>
              <a:tabLst/>
              <a:defRPr sz="2000">
                <a:latin typeface="+mn-lt"/>
              </a:defRPr>
            </a:lvl2pPr>
            <a:lvl3pPr marL="460424" indent="-230213">
              <a:defRPr sz="2000">
                <a:latin typeface="+mn-lt"/>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124123955"/>
      </p:ext>
    </p:extLst>
  </p:cSld>
  <p:clrMapOvr>
    <a:masterClrMapping/>
  </p:clrMapOvr>
  <p:transition spd="slow">
    <p:push dir="u"/>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accent2"/>
        </a:solidFill>
        <a:effectLst/>
      </p:bgPr>
    </p:bg>
    <p:spTree>
      <p:nvGrpSpPr>
        <p:cNvPr id="1" name=""/>
        <p:cNvGrpSpPr/>
        <p:nvPr/>
      </p:nvGrpSpPr>
      <p:grpSpPr>
        <a:xfrm>
          <a:off x="0" y="0"/>
          <a:ext cx="0" cy="0"/>
          <a:chOff x="0" y="0"/>
          <a:chExt cx="0" cy="0"/>
        </a:xfrm>
      </p:grpSpPr>
      <p:sp>
        <p:nvSpPr>
          <p:cNvPr id="4" name="Text Box 3"/>
          <p:cNvSpPr txBox="1">
            <a:spLocks noChangeArrowheads="1"/>
          </p:cNvSpPr>
          <p:nvPr userDrawn="1"/>
        </p:nvSpPr>
        <p:spPr bwMode="blackWhite">
          <a:xfrm>
            <a:off x="520836" y="6298299"/>
            <a:ext cx="11176000" cy="30796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algn="ctr" defTabSz="914198" eaLnBrk="0" hangingPunct="0"/>
            <a:r>
              <a:rPr lang="en-US" sz="667" dirty="0">
                <a:gradFill>
                  <a:gsLst>
                    <a:gs pos="0">
                      <a:srgbClr val="FFFFFF"/>
                    </a:gs>
                    <a:gs pos="100000">
                      <a:srgbClr val="FFFFFF"/>
                    </a:gs>
                  </a:gsLst>
                  <a:lin ang="5400000" scaled="0"/>
                </a:gradFill>
                <a:cs typeface="Arial" charset="0"/>
              </a:rPr>
              <a:t>© 2012 Microsoft Corporation. All rights reserved. Microsoft, Windows, Windows Vista and other product names are or may be registered trademarks and/or trademarks in the U.S. and/or other countries.</a:t>
            </a:r>
          </a:p>
          <a:p>
            <a:pPr algn="ctr" defTabSz="914198" eaLnBrk="0" hangingPunct="0"/>
            <a:r>
              <a:rPr lang="en-US" sz="667" dirty="0">
                <a:gradFill>
                  <a:gsLst>
                    <a:gs pos="0">
                      <a:srgbClr val="FFFFFF"/>
                    </a:gs>
                    <a:gs pos="100000">
                      <a:srgbClr val="FFFFFF"/>
                    </a:gs>
                  </a:gsLst>
                  <a:lin ang="5400000" scaled="0"/>
                </a:gra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36920" y="1862325"/>
            <a:ext cx="8518161" cy="3133351"/>
          </a:xfrm>
          <a:prstGeom prst="rect">
            <a:avLst/>
          </a:prstGeom>
        </p:spPr>
      </p:pic>
    </p:spTree>
    <p:extLst>
      <p:ext uri="{BB962C8B-B14F-4D97-AF65-F5344CB8AC3E}">
        <p14:creationId xmlns:p14="http://schemas.microsoft.com/office/powerpoint/2010/main" val="3446223407"/>
      </p:ext>
    </p:extLst>
  </p:cSld>
  <p:clrMapOvr>
    <a:masterClrMapping/>
  </p:clrMapOvr>
  <p:transition spd="slow">
    <p:push/>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5" y="2980724"/>
            <a:ext cx="7171401" cy="896552"/>
          </a:xfrm>
        </p:spPr>
        <p:txBody>
          <a:bodyPr wrap="square" lIns="0" tIns="0" rIns="0" bIns="0" anchor="ctr">
            <a:noAutofit/>
          </a:bodyPr>
          <a:lstStyle>
            <a:lvl1pPr>
              <a:lnSpc>
                <a:spcPct val="95000"/>
              </a:lnSpc>
              <a:spcBef>
                <a:spcPts val="0"/>
              </a:spcBef>
              <a:spcAft>
                <a:spcPts val="1600"/>
              </a:spcAft>
              <a:defRPr lang="en-US" sz="3529" kern="1200" dirty="0" smtClean="0">
                <a:gradFill>
                  <a:gsLst>
                    <a:gs pos="0">
                      <a:schemeClr val="tx1"/>
                    </a:gs>
                    <a:gs pos="100000">
                      <a:schemeClr val="tx1"/>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marL="0" lvl="0" indent="0" algn="l" defTabSz="896226" rtl="0" eaLnBrk="1" latinLnBrk="0" hangingPunct="1">
              <a:spcBef>
                <a:spcPct val="20000"/>
              </a:spcBef>
              <a:buFont typeface="Arial" pitchFamily="34" charset="0"/>
              <a:buNone/>
            </a:pPr>
            <a:r>
              <a:rPr lang="en-US"/>
              <a:t>Click to edit Master text styles</a:t>
            </a:r>
          </a:p>
        </p:txBody>
      </p:sp>
      <p:sp>
        <p:nvSpPr>
          <p:cNvPr id="15" name="Title 1"/>
          <p:cNvSpPr>
            <a:spLocks noGrp="1"/>
          </p:cNvSpPr>
          <p:nvPr>
            <p:ph type="ctrTitle" hasCustomPrompt="1"/>
          </p:nvPr>
        </p:nvSpPr>
        <p:spPr>
          <a:xfrm>
            <a:off x="269241"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969696">
              <a:alpha val="80000"/>
            </a:srgbClr>
          </a:solidFill>
          <a:ln>
            <a:noFill/>
          </a:ln>
          <a:extLst/>
        </p:spPr>
        <p:txBody>
          <a:bodyPr vert="horz" wrap="square" lIns="91440" tIns="0" rIns="91440" bIns="0"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867"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3739153302"/>
      </p:ext>
    </p:extLst>
  </p:cSld>
  <p:clrMapOvr>
    <a:masterClrMapping/>
  </p:clrMapOvr>
  <p:extLst>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cSld name="1_Custom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635917"/>
            <a:ext cx="2689275" cy="4929460"/>
          </a:xfrm>
        </p:spPr>
        <p:txBody>
          <a:bodyPr vert="horz" lIns="0" tIns="0" rIns="0" bIns="0" rtlCol="0">
            <a:noAutofit/>
          </a:bodyPr>
          <a:lstStyle>
            <a:lvl1pPr>
              <a:defRPr lang="en-US" sz="2353" dirty="0" smtClean="0">
                <a:latin typeface="+mn-lt"/>
                <a:ea typeface="+mj-ea"/>
                <a:cs typeface="+mj-cs"/>
              </a:defRPr>
            </a:lvl1pPr>
          </a:lstStyle>
          <a:p>
            <a:pPr lvl="0">
              <a:spcBef>
                <a:spcPct val="0"/>
              </a:spcBef>
            </a:pPr>
            <a:r>
              <a:rPr lang="en-US" dirty="0"/>
              <a:t>Click to edit Master text styles</a:t>
            </a:r>
          </a:p>
        </p:txBody>
      </p:sp>
      <p:sp>
        <p:nvSpPr>
          <p:cNvPr id="2" name="Title 1"/>
          <p:cNvSpPr>
            <a:spLocks noGrp="1"/>
          </p:cNvSpPr>
          <p:nvPr>
            <p:ph type="title" hasCustomPrompt="1"/>
          </p:nvPr>
        </p:nvSpPr>
        <p:spPr/>
        <p:txBody>
          <a:bodyPr lIns="0" tIns="0" rIns="0" bIns="0"/>
          <a:lstStyle/>
          <a:p>
            <a:r>
              <a:rPr lang="en-US" dirty="0"/>
              <a:t>Click to edit master title style</a:t>
            </a:r>
          </a:p>
        </p:txBody>
      </p:sp>
    </p:spTree>
    <p:extLst>
      <p:ext uri="{BB962C8B-B14F-4D97-AF65-F5344CB8AC3E}">
        <p14:creationId xmlns:p14="http://schemas.microsoft.com/office/powerpoint/2010/main" val="767305345"/>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Text Only_Large">
    <p:bg>
      <p:bgPr>
        <a:solidFill>
          <a:srgbClr val="505050"/>
        </a:solidFill>
        <a:effectLst/>
      </p:bgPr>
    </p:bg>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1165666" y="2084174"/>
            <a:ext cx="9860673" cy="488852"/>
          </a:xfrm>
        </p:spPr>
        <p:txBody>
          <a:bodyPr/>
          <a:lstStyle>
            <a:lvl1pPr>
              <a:defRPr sz="3529"/>
            </a:lvl1pPr>
          </a:lstStyle>
          <a:p>
            <a:r>
              <a:rPr lang="en-US" dirty="0"/>
              <a:t>Click to edit master title style</a:t>
            </a:r>
          </a:p>
        </p:txBody>
      </p:sp>
    </p:spTree>
    <p:extLst>
      <p:ext uri="{BB962C8B-B14F-4D97-AF65-F5344CB8AC3E}">
        <p14:creationId xmlns:p14="http://schemas.microsoft.com/office/powerpoint/2010/main" val="18614830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Tree>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2_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455641" y="2327383"/>
            <a:ext cx="11176000" cy="623248"/>
          </a:xfrm>
        </p:spPr>
        <p:txBody>
          <a:bodyPr/>
          <a:lstStyle>
            <a:lvl1pPr algn="ctr">
              <a:defRPr>
                <a:latin typeface="Tw Cen MT" panose="020B0602020104020603" pitchFamily="34" charset="0"/>
              </a:defRPr>
            </a:lvl1pPr>
          </a:lstStyle>
          <a:p>
            <a:r>
              <a:rPr lang="en-US" dirty="0"/>
              <a:t>Click to edit Master title style</a:t>
            </a:r>
            <a:endParaRPr lang="en-GB" dirty="0"/>
          </a:p>
        </p:txBody>
      </p:sp>
    </p:spTree>
    <p:extLst>
      <p:ext uri="{BB962C8B-B14F-4D97-AF65-F5344CB8AC3E}">
        <p14:creationId xmlns:p14="http://schemas.microsoft.com/office/powerpoint/2010/main" val="1887219711"/>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Tw Cen MT" panose="020B0602020104020603" pitchFamily="34" charset="0"/>
              </a:defRPr>
            </a:lvl1pPr>
          </a:lstStyle>
          <a:p>
            <a:r>
              <a:rPr lang="en-US" dirty="0"/>
              <a:t>Click to edit Master title style</a:t>
            </a:r>
            <a:endParaRPr lang="en-GB" dirty="0"/>
          </a:p>
        </p:txBody>
      </p:sp>
      <p:sp>
        <p:nvSpPr>
          <p:cNvPr id="3" name="Text Placeholder 2"/>
          <p:cNvSpPr>
            <a:spLocks noGrp="1"/>
          </p:cNvSpPr>
          <p:nvPr>
            <p:ph type="body" idx="1"/>
          </p:nvPr>
        </p:nvSpPr>
        <p:spPr>
          <a:xfrm>
            <a:off x="519250" y="1447865"/>
            <a:ext cx="11151916" cy="2031325"/>
          </a:xfrm>
        </p:spPr>
        <p:txBody>
          <a:bodyPr/>
          <a:lstStyle>
            <a:lvl1pPr>
              <a:defRPr>
                <a:latin typeface="Tw Cen MT" panose="020B0602020104020603" pitchFamily="34" charset="0"/>
              </a:defRPr>
            </a:lvl1pPr>
            <a:lvl2pPr>
              <a:defRPr>
                <a:latin typeface="Tw Cen MT" panose="020B0602020104020603" pitchFamily="34" charset="0"/>
              </a:defRPr>
            </a:lvl2pPr>
            <a:lvl3pPr>
              <a:defRPr>
                <a:latin typeface="Tw Cen MT" panose="020B0602020104020603" pitchFamily="34" charset="0"/>
              </a:defRPr>
            </a:lvl3pPr>
            <a:lvl4pPr>
              <a:defRPr>
                <a:latin typeface="Tw Cen MT" panose="020B0602020104020603" pitchFamily="34" charset="0"/>
              </a:defRPr>
            </a:lvl4pPr>
            <a:lvl5pPr>
              <a:defRPr>
                <a:latin typeface="Tw Cen MT" panose="020B06020201040206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3695910213"/>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slideLayout" Target="../slideLayouts/slideLayout13.xml"/><Relationship Id="rId7" Type="http://schemas.openxmlformats.org/officeDocument/2006/relationships/slideLayout" Target="../slideLayouts/slideLayout17.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5" Type="http://schemas.openxmlformats.org/officeDocument/2006/relationships/slideLayout" Target="../slideLayouts/slideLayout15.xml"/><Relationship Id="rId10" Type="http://schemas.openxmlformats.org/officeDocument/2006/relationships/theme" Target="../theme/theme3.xml"/><Relationship Id="rId4" Type="http://schemas.openxmlformats.org/officeDocument/2006/relationships/slideLayout" Target="../slideLayouts/slideLayout14.xml"/><Relationship Id="rId9" Type="http://schemas.openxmlformats.org/officeDocument/2006/relationships/slideLayout" Target="../slideLayouts/slideLayout1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slideLayout" Target="../slideLayouts/slideLayout32.xml"/><Relationship Id="rId18" Type="http://schemas.openxmlformats.org/officeDocument/2006/relationships/slideLayout" Target="../slideLayouts/slideLayout37.xml"/><Relationship Id="rId3" Type="http://schemas.openxmlformats.org/officeDocument/2006/relationships/slideLayout" Target="../slideLayouts/slideLayout22.xml"/><Relationship Id="rId21" Type="http://schemas.openxmlformats.org/officeDocument/2006/relationships/slideLayout" Target="../slideLayouts/slideLayout40.xml"/><Relationship Id="rId7" Type="http://schemas.openxmlformats.org/officeDocument/2006/relationships/slideLayout" Target="../slideLayouts/slideLayout26.xml"/><Relationship Id="rId12" Type="http://schemas.openxmlformats.org/officeDocument/2006/relationships/slideLayout" Target="../slideLayouts/slideLayout31.xml"/><Relationship Id="rId17" Type="http://schemas.openxmlformats.org/officeDocument/2006/relationships/slideLayout" Target="../slideLayouts/slideLayout36.xml"/><Relationship Id="rId25" Type="http://schemas.openxmlformats.org/officeDocument/2006/relationships/theme" Target="../theme/theme4.xml"/><Relationship Id="rId2" Type="http://schemas.openxmlformats.org/officeDocument/2006/relationships/slideLayout" Target="../slideLayouts/slideLayout21.xml"/><Relationship Id="rId16" Type="http://schemas.openxmlformats.org/officeDocument/2006/relationships/slideLayout" Target="../slideLayouts/slideLayout35.xml"/><Relationship Id="rId20" Type="http://schemas.openxmlformats.org/officeDocument/2006/relationships/slideLayout" Target="../slideLayouts/slideLayout39.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24" Type="http://schemas.openxmlformats.org/officeDocument/2006/relationships/slideLayout" Target="../slideLayouts/slideLayout43.xml"/><Relationship Id="rId5" Type="http://schemas.openxmlformats.org/officeDocument/2006/relationships/slideLayout" Target="../slideLayouts/slideLayout24.xml"/><Relationship Id="rId15" Type="http://schemas.openxmlformats.org/officeDocument/2006/relationships/slideLayout" Target="../slideLayouts/slideLayout34.xml"/><Relationship Id="rId23" Type="http://schemas.openxmlformats.org/officeDocument/2006/relationships/slideLayout" Target="../slideLayouts/slideLayout42.xml"/><Relationship Id="rId10" Type="http://schemas.openxmlformats.org/officeDocument/2006/relationships/slideLayout" Target="../slideLayouts/slideLayout29.xml"/><Relationship Id="rId19" Type="http://schemas.openxmlformats.org/officeDocument/2006/relationships/slideLayout" Target="../slideLayouts/slideLayout38.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slideLayout" Target="../slideLayouts/slideLayout33.xml"/><Relationship Id="rId22" Type="http://schemas.openxmlformats.org/officeDocument/2006/relationships/slideLayout" Target="../slideLayouts/slideLayout41.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1.xml"/><Relationship Id="rId13" Type="http://schemas.openxmlformats.org/officeDocument/2006/relationships/slideLayout" Target="../slideLayouts/slideLayout56.xml"/><Relationship Id="rId18" Type="http://schemas.openxmlformats.org/officeDocument/2006/relationships/slideLayout" Target="../slideLayouts/slideLayout61.xml"/><Relationship Id="rId3" Type="http://schemas.openxmlformats.org/officeDocument/2006/relationships/slideLayout" Target="../slideLayouts/slideLayout46.xml"/><Relationship Id="rId21" Type="http://schemas.openxmlformats.org/officeDocument/2006/relationships/slideLayout" Target="../slideLayouts/slideLayout64.xml"/><Relationship Id="rId7" Type="http://schemas.openxmlformats.org/officeDocument/2006/relationships/slideLayout" Target="../slideLayouts/slideLayout50.xml"/><Relationship Id="rId12" Type="http://schemas.openxmlformats.org/officeDocument/2006/relationships/slideLayout" Target="../slideLayouts/slideLayout55.xml"/><Relationship Id="rId17" Type="http://schemas.openxmlformats.org/officeDocument/2006/relationships/slideLayout" Target="../slideLayouts/slideLayout60.xml"/><Relationship Id="rId2" Type="http://schemas.openxmlformats.org/officeDocument/2006/relationships/slideLayout" Target="../slideLayouts/slideLayout45.xml"/><Relationship Id="rId16" Type="http://schemas.openxmlformats.org/officeDocument/2006/relationships/slideLayout" Target="../slideLayouts/slideLayout59.xml"/><Relationship Id="rId20" Type="http://schemas.openxmlformats.org/officeDocument/2006/relationships/slideLayout" Target="../slideLayouts/slideLayout63.xml"/><Relationship Id="rId1" Type="http://schemas.openxmlformats.org/officeDocument/2006/relationships/slideLayout" Target="../slideLayouts/slideLayout44.xml"/><Relationship Id="rId6" Type="http://schemas.openxmlformats.org/officeDocument/2006/relationships/slideLayout" Target="../slideLayouts/slideLayout49.xml"/><Relationship Id="rId11" Type="http://schemas.openxmlformats.org/officeDocument/2006/relationships/slideLayout" Target="../slideLayouts/slideLayout54.xml"/><Relationship Id="rId24" Type="http://schemas.openxmlformats.org/officeDocument/2006/relationships/theme" Target="../theme/theme5.xml"/><Relationship Id="rId5" Type="http://schemas.openxmlformats.org/officeDocument/2006/relationships/slideLayout" Target="../slideLayouts/slideLayout48.xml"/><Relationship Id="rId15" Type="http://schemas.openxmlformats.org/officeDocument/2006/relationships/slideLayout" Target="../slideLayouts/slideLayout58.xml"/><Relationship Id="rId23" Type="http://schemas.openxmlformats.org/officeDocument/2006/relationships/slideLayout" Target="../slideLayouts/slideLayout66.xml"/><Relationship Id="rId10" Type="http://schemas.openxmlformats.org/officeDocument/2006/relationships/slideLayout" Target="../slideLayouts/slideLayout53.xml"/><Relationship Id="rId19" Type="http://schemas.openxmlformats.org/officeDocument/2006/relationships/slideLayout" Target="../slideLayouts/slideLayout62.xml"/><Relationship Id="rId4" Type="http://schemas.openxmlformats.org/officeDocument/2006/relationships/slideLayout" Target="../slideLayouts/slideLayout47.xml"/><Relationship Id="rId9" Type="http://schemas.openxmlformats.org/officeDocument/2006/relationships/slideLayout" Target="../slideLayouts/slideLayout52.xml"/><Relationship Id="rId14" Type="http://schemas.openxmlformats.org/officeDocument/2006/relationships/slideLayout" Target="../slideLayouts/slideLayout57.xml"/><Relationship Id="rId22" Type="http://schemas.openxmlformats.org/officeDocument/2006/relationships/slideLayout" Target="../slideLayouts/slideLayout6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623248"/>
          </a:xfrm>
          <a:prstGeom prst="rect">
            <a:avLst/>
          </a:prstGeom>
        </p:spPr>
        <p:txBody>
          <a:bodyPr vert="horz" wrap="square" lIns="0" tIns="0" rIns="0" bIns="0" rtlCol="0" anchor="t">
            <a:spAutoFit/>
          </a:bodyPr>
          <a:lstStyle/>
          <a:p>
            <a:endParaRPr lang="en-US" dirty="0"/>
          </a:p>
        </p:txBody>
      </p:sp>
      <p:sp>
        <p:nvSpPr>
          <p:cNvPr id="3" name="Text Placeholder 2"/>
          <p:cNvSpPr>
            <a:spLocks noGrp="1"/>
          </p:cNvSpPr>
          <p:nvPr>
            <p:ph type="body" idx="1"/>
          </p:nvPr>
        </p:nvSpPr>
        <p:spPr>
          <a:xfrm>
            <a:off x="519250" y="1447810"/>
            <a:ext cx="11151916" cy="2031325"/>
          </a:xfrm>
          <a:prstGeom prst="rect">
            <a:avLst/>
          </a:prstGeom>
        </p:spPr>
        <p:txBody>
          <a:bodyPr vert="horz" wrap="square" lIns="0" tIns="0" rIns="0" bIns="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27" r:id="rId8"/>
    <p:sldLayoutId id="2147483882" r:id="rId9"/>
    <p:sldLayoutId id="2147483883" r:id="rId10"/>
  </p:sldLayoutIdLst>
  <p:transition>
    <p:fade/>
  </p:transition>
  <p:txStyles>
    <p:titleStyle>
      <a:lvl1pPr algn="l" defTabSz="933007" rtl="0" eaLnBrk="1" latinLnBrk="0" hangingPunct="1">
        <a:lnSpc>
          <a:spcPct val="90000"/>
        </a:lnSpc>
        <a:spcBef>
          <a:spcPct val="0"/>
        </a:spcBef>
        <a:buNone/>
        <a:defRPr lang="en-US" sz="4500" b="0" kern="1200" cap="none" spc="-102" baseline="0" dirty="0" smtClean="0">
          <a:ln w="3175">
            <a:noFill/>
          </a:ln>
          <a:gradFill flip="none" rotWithShape="1">
            <a:gsLst>
              <a:gs pos="0">
                <a:schemeClr val="tx1"/>
              </a:gs>
              <a:gs pos="86000">
                <a:schemeClr val="tx1"/>
              </a:gs>
            </a:gsLst>
            <a:lin ang="5400000" scaled="0"/>
            <a:tileRect/>
          </a:gradFill>
          <a:effectLst/>
          <a:latin typeface="Tw Cen MT" panose="020B0602020104020603" pitchFamily="34" charset="0"/>
          <a:ea typeface="+mn-ea"/>
          <a:cs typeface="Arial" charset="0"/>
        </a:defRPr>
      </a:lvl1pPr>
    </p:titleStyle>
    <p:bodyStyle>
      <a:lvl1pPr marL="469761" indent="-469761" algn="l" defTabSz="933007" rtl="0" eaLnBrk="1" latinLnBrk="0" hangingPunct="1">
        <a:lnSpc>
          <a:spcPct val="90000"/>
        </a:lnSpc>
        <a:spcBef>
          <a:spcPct val="20000"/>
        </a:spcBef>
        <a:buSzPct val="90000"/>
        <a:buFontTx/>
        <a:buBlip>
          <a:blip r:embed="rId12"/>
        </a:buBlip>
        <a:defRPr sz="3300" kern="1200">
          <a:gradFill>
            <a:gsLst>
              <a:gs pos="0">
                <a:schemeClr val="tx1"/>
              </a:gs>
              <a:gs pos="86000">
                <a:schemeClr val="tx1"/>
              </a:gs>
            </a:gsLst>
            <a:lin ang="5400000" scaled="0"/>
          </a:gradFill>
          <a:latin typeface="Tw Cen MT" panose="020B0602020104020603" pitchFamily="34" charset="0"/>
          <a:ea typeface="+mn-ea"/>
          <a:cs typeface="+mn-cs"/>
        </a:defRPr>
      </a:lvl1pPr>
      <a:lvl2pPr marL="873107" indent="-403346" algn="l" defTabSz="933007" rtl="0" eaLnBrk="1" latinLnBrk="0" hangingPunct="1">
        <a:lnSpc>
          <a:spcPct val="90000"/>
        </a:lnSpc>
        <a:spcBef>
          <a:spcPct val="20000"/>
        </a:spcBef>
        <a:buSzPct val="90000"/>
        <a:buFontTx/>
        <a:buBlip>
          <a:blip r:embed="rId13"/>
        </a:buBlip>
        <a:defRPr sz="2900" kern="1200">
          <a:gradFill>
            <a:gsLst>
              <a:gs pos="0">
                <a:schemeClr val="tx1"/>
              </a:gs>
              <a:gs pos="86000">
                <a:schemeClr val="tx1"/>
              </a:gs>
            </a:gsLst>
            <a:lin ang="5400000" scaled="0"/>
          </a:gradFill>
          <a:latin typeface="Tw Cen MT" panose="020B0602020104020603" pitchFamily="34" charset="0"/>
          <a:ea typeface="+mn-ea"/>
          <a:cs typeface="+mn-cs"/>
        </a:defRPr>
      </a:lvl2pPr>
      <a:lvl3pPr marL="1284553" indent="-411443" algn="l" defTabSz="933007" rtl="0" eaLnBrk="1" latinLnBrk="0" hangingPunct="1">
        <a:lnSpc>
          <a:spcPct val="90000"/>
        </a:lnSpc>
        <a:spcBef>
          <a:spcPct val="20000"/>
        </a:spcBef>
        <a:buSzPct val="90000"/>
        <a:buFontTx/>
        <a:buBlip>
          <a:blip r:embed="rId13"/>
        </a:buBlip>
        <a:defRPr sz="2400" kern="1200">
          <a:gradFill>
            <a:gsLst>
              <a:gs pos="0">
                <a:schemeClr val="tx1"/>
              </a:gs>
              <a:gs pos="86000">
                <a:schemeClr val="tx1"/>
              </a:gs>
            </a:gsLst>
            <a:lin ang="5400000" scaled="0"/>
          </a:gradFill>
          <a:latin typeface="Tw Cen MT" panose="020B0602020104020603" pitchFamily="34" charset="0"/>
          <a:ea typeface="+mn-ea"/>
          <a:cs typeface="+mn-cs"/>
        </a:defRPr>
      </a:lvl3pPr>
      <a:lvl4pPr marL="1637684" indent="-353129" algn="l" defTabSz="933007" rtl="0" eaLnBrk="1" latinLnBrk="0" hangingPunct="1">
        <a:lnSpc>
          <a:spcPct val="90000"/>
        </a:lnSpc>
        <a:spcBef>
          <a:spcPct val="20000"/>
        </a:spcBef>
        <a:buSzPct val="90000"/>
        <a:buFontTx/>
        <a:buBlip>
          <a:blip r:embed="rId13"/>
        </a:buBlip>
        <a:defRPr sz="2000" kern="1200">
          <a:gradFill>
            <a:gsLst>
              <a:gs pos="0">
                <a:schemeClr val="tx1"/>
              </a:gs>
              <a:gs pos="86000">
                <a:schemeClr val="tx1"/>
              </a:gs>
            </a:gsLst>
            <a:lin ang="5400000" scaled="0"/>
          </a:gradFill>
          <a:latin typeface="Tw Cen MT" panose="020B0602020104020603" pitchFamily="34" charset="0"/>
          <a:ea typeface="+mn-ea"/>
          <a:cs typeface="+mn-cs"/>
        </a:defRPr>
      </a:lvl4pPr>
      <a:lvl5pPr marL="1981094" indent="-343412" algn="l" defTabSz="933007" rtl="0" eaLnBrk="1" latinLnBrk="0" hangingPunct="1">
        <a:lnSpc>
          <a:spcPct val="90000"/>
        </a:lnSpc>
        <a:spcBef>
          <a:spcPct val="20000"/>
        </a:spcBef>
        <a:buSzPct val="90000"/>
        <a:buFontTx/>
        <a:buBlip>
          <a:blip r:embed="rId13"/>
        </a:buBlip>
        <a:defRPr sz="2000" kern="1200">
          <a:gradFill>
            <a:gsLst>
              <a:gs pos="0">
                <a:schemeClr val="tx1"/>
              </a:gs>
              <a:gs pos="86000">
                <a:schemeClr val="tx1"/>
              </a:gs>
            </a:gsLst>
            <a:lin ang="5400000" scaled="0"/>
          </a:gradFill>
          <a:latin typeface="Tw Cen MT" panose="020B0602020104020603" pitchFamily="34" charset="0"/>
          <a:ea typeface="+mn-ea"/>
          <a:cs typeface="+mn-cs"/>
        </a:defRPr>
      </a:lvl5pPr>
      <a:lvl6pPr marL="2565762"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2266"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8768"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5269"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3007" rtl="0" eaLnBrk="1" latinLnBrk="0" hangingPunct="1">
        <a:defRPr sz="1800" kern="1200">
          <a:solidFill>
            <a:schemeClr val="tx1"/>
          </a:solidFill>
          <a:latin typeface="+mn-lt"/>
          <a:ea typeface="+mn-ea"/>
          <a:cs typeface="+mn-cs"/>
        </a:defRPr>
      </a:lvl1pPr>
      <a:lvl2pPr marL="466502" algn="l" defTabSz="933007" rtl="0" eaLnBrk="1" latinLnBrk="0" hangingPunct="1">
        <a:defRPr sz="1800" kern="1200">
          <a:solidFill>
            <a:schemeClr val="tx1"/>
          </a:solidFill>
          <a:latin typeface="+mn-lt"/>
          <a:ea typeface="+mn-ea"/>
          <a:cs typeface="+mn-cs"/>
        </a:defRPr>
      </a:lvl2pPr>
      <a:lvl3pPr marL="933007" algn="l" defTabSz="933007" rtl="0" eaLnBrk="1" latinLnBrk="0" hangingPunct="1">
        <a:defRPr sz="1800" kern="1200">
          <a:solidFill>
            <a:schemeClr val="tx1"/>
          </a:solidFill>
          <a:latin typeface="+mn-lt"/>
          <a:ea typeface="+mn-ea"/>
          <a:cs typeface="+mn-cs"/>
        </a:defRPr>
      </a:lvl3pPr>
      <a:lvl4pPr marL="1399507" algn="l" defTabSz="933007" rtl="0" eaLnBrk="1" latinLnBrk="0" hangingPunct="1">
        <a:defRPr sz="1800" kern="1200">
          <a:solidFill>
            <a:schemeClr val="tx1"/>
          </a:solidFill>
          <a:latin typeface="+mn-lt"/>
          <a:ea typeface="+mn-ea"/>
          <a:cs typeface="+mn-cs"/>
        </a:defRPr>
      </a:lvl4pPr>
      <a:lvl5pPr marL="1866008" algn="l" defTabSz="933007" rtl="0" eaLnBrk="1" latinLnBrk="0" hangingPunct="1">
        <a:defRPr sz="1800" kern="1200">
          <a:solidFill>
            <a:schemeClr val="tx1"/>
          </a:solidFill>
          <a:latin typeface="+mn-lt"/>
          <a:ea typeface="+mn-ea"/>
          <a:cs typeface="+mn-cs"/>
        </a:defRPr>
      </a:lvl5pPr>
      <a:lvl6pPr marL="2332516" algn="l" defTabSz="933007" rtl="0" eaLnBrk="1" latinLnBrk="0" hangingPunct="1">
        <a:defRPr sz="1800" kern="1200">
          <a:solidFill>
            <a:schemeClr val="tx1"/>
          </a:solidFill>
          <a:latin typeface="+mn-lt"/>
          <a:ea typeface="+mn-ea"/>
          <a:cs typeface="+mn-cs"/>
        </a:defRPr>
      </a:lvl6pPr>
      <a:lvl7pPr marL="2799014" algn="l" defTabSz="933007" rtl="0" eaLnBrk="1" latinLnBrk="0" hangingPunct="1">
        <a:defRPr sz="1800" kern="1200">
          <a:solidFill>
            <a:schemeClr val="tx1"/>
          </a:solidFill>
          <a:latin typeface="+mn-lt"/>
          <a:ea typeface="+mn-ea"/>
          <a:cs typeface="+mn-cs"/>
        </a:defRPr>
      </a:lvl7pPr>
      <a:lvl8pPr marL="3265516" algn="l" defTabSz="933007" rtl="0" eaLnBrk="1" latinLnBrk="0" hangingPunct="1">
        <a:defRPr sz="1800" kern="1200">
          <a:solidFill>
            <a:schemeClr val="tx1"/>
          </a:solidFill>
          <a:latin typeface="+mn-lt"/>
          <a:ea typeface="+mn-ea"/>
          <a:cs typeface="+mn-cs"/>
        </a:defRPr>
      </a:lvl8pPr>
      <a:lvl9pPr marL="3732017" algn="l" defTabSz="933007"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alpha val="0"/>
          </a:schemeClr>
        </a:solidFill>
        <a:effectLst/>
      </p:bgPr>
    </p:bg>
    <p:spTree>
      <p:nvGrpSpPr>
        <p:cNvPr id="1" name=""/>
        <p:cNvGrpSpPr/>
        <p:nvPr/>
      </p:nvGrpSpPr>
      <p:grpSpPr>
        <a:xfrm>
          <a:off x="0" y="0"/>
          <a:ext cx="0" cy="0"/>
          <a:chOff x="0" y="0"/>
          <a:chExt cx="0" cy="0"/>
        </a:xfrm>
      </p:grpSpPr>
      <p:pic>
        <p:nvPicPr>
          <p:cNvPr id="4" name="Picture 3" descr="white rectangle.png"/>
          <p:cNvPicPr>
            <a:picLocks noChangeAspect="1"/>
          </p:cNvPicPr>
          <p:nvPr/>
        </p:nvPicPr>
        <p:blipFill>
          <a:blip r:embed="rId2"/>
          <a:srcRect b="10453"/>
          <a:stretch>
            <a:fillRect/>
          </a:stretch>
        </p:blipFill>
        <p:spPr>
          <a:xfrm>
            <a:off x="0" y="1299715"/>
            <a:ext cx="12192000" cy="5558294"/>
          </a:xfrm>
          <a:prstGeom prst="rect">
            <a:avLst/>
          </a:prstGeom>
        </p:spPr>
      </p:pic>
      <p:sp>
        <p:nvSpPr>
          <p:cNvPr id="2" name="Title Placeholder 1"/>
          <p:cNvSpPr>
            <a:spLocks noGrp="1"/>
          </p:cNvSpPr>
          <p:nvPr>
            <p:ph type="title"/>
          </p:nvPr>
        </p:nvSpPr>
        <p:spPr>
          <a:xfrm>
            <a:off x="519248" y="228602"/>
            <a:ext cx="11151917" cy="623248"/>
          </a:xfrm>
          <a:prstGeom prst="rect">
            <a:avLst/>
          </a:prstGeom>
        </p:spPr>
        <p:txBody>
          <a:bodyPr vert="horz" wrap="square" lIns="0" tIns="0" rIns="0" bIns="0" rtlCol="0" anchor="t">
            <a:spAutoFit/>
          </a:bodyPr>
          <a:lstStyle/>
          <a:p>
            <a:r>
              <a:rPr lang="en-US" dirty="0"/>
              <a:t>Click to edit Master title style</a:t>
            </a:r>
          </a:p>
        </p:txBody>
      </p:sp>
      <p:sp>
        <p:nvSpPr>
          <p:cNvPr id="3" name="Text Placeholder 2"/>
          <p:cNvSpPr>
            <a:spLocks noGrp="1"/>
          </p:cNvSpPr>
          <p:nvPr>
            <p:ph type="body" idx="1"/>
          </p:nvPr>
        </p:nvSpPr>
        <p:spPr>
          <a:xfrm>
            <a:off x="519249" y="1905028"/>
            <a:ext cx="11151915" cy="2125197"/>
          </a:xfrm>
          <a:prstGeom prst="rect">
            <a:avLst/>
          </a:prstGeom>
        </p:spPr>
        <p:txBody>
          <a:bodyPr vert="horz" wrap="square" lIns="0" tIns="0" rIns="0" bIns="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 bg1="dk1" tx1="lt1" bg2="dk2" tx2="lt2" accent1="accent1" accent2="accent2" accent3="accent3" accent4="accent4" accent5="accent5" accent6="accent6" hlink="hlink" folHlink="folHlink"/>
  <p:transition>
    <p:fade/>
  </p:transition>
  <p:txStyles>
    <p:titleStyle>
      <a:lvl1pPr algn="l" defTabSz="933007" rtl="0" eaLnBrk="1" latinLnBrk="0" hangingPunct="1">
        <a:lnSpc>
          <a:spcPct val="90000"/>
        </a:lnSpc>
        <a:spcBef>
          <a:spcPct val="0"/>
        </a:spcBef>
        <a:buNone/>
        <a:defRPr lang="en-US" sz="4500" b="0" kern="1200" cap="none" spc="-102" baseline="0" dirty="0">
          <a:ln w="3175">
            <a:noFill/>
          </a:ln>
          <a:gradFill flip="none" rotWithShape="1">
            <a:gsLst>
              <a:gs pos="0">
                <a:schemeClr val="tx1"/>
              </a:gs>
              <a:gs pos="86000">
                <a:schemeClr val="tx1"/>
              </a:gs>
            </a:gsLst>
            <a:lin ang="5400000" scaled="0"/>
            <a:tileRect/>
          </a:gradFill>
          <a:effectLst/>
          <a:latin typeface="Tw Cen MT" panose="020B0602020104020603" pitchFamily="34" charset="0"/>
          <a:ea typeface="+mn-ea"/>
          <a:cs typeface="Arial" charset="0"/>
        </a:defRPr>
      </a:lvl1pPr>
    </p:titleStyle>
    <p:bodyStyle>
      <a:lvl1pPr marL="0" indent="0" algn="l" defTabSz="933007" rtl="0" eaLnBrk="1" latinLnBrk="0" hangingPunct="1">
        <a:lnSpc>
          <a:spcPct val="90000"/>
        </a:lnSpc>
        <a:spcBef>
          <a:spcPct val="20000"/>
        </a:spcBef>
        <a:buFont typeface="Arial" pitchFamily="34" charset="0"/>
        <a:buNone/>
        <a:defRPr sz="3000" b="0" kern="1200">
          <a:gradFill>
            <a:gsLst>
              <a:gs pos="0">
                <a:srgbClr val="000000"/>
              </a:gs>
              <a:gs pos="86000">
                <a:srgbClr val="000000"/>
              </a:gs>
            </a:gsLst>
            <a:lin ang="5400000" scaled="0"/>
          </a:gradFill>
          <a:latin typeface="Consolas" pitchFamily="49" charset="0"/>
          <a:ea typeface="+mn-ea"/>
          <a:cs typeface="Consolas" pitchFamily="49" charset="0"/>
        </a:defRPr>
      </a:lvl1pPr>
      <a:lvl2pPr marL="392802" indent="-8098" algn="l" defTabSz="933007" rtl="0" eaLnBrk="1" latinLnBrk="0" hangingPunct="1">
        <a:lnSpc>
          <a:spcPct val="90000"/>
        </a:lnSpc>
        <a:spcBef>
          <a:spcPct val="20000"/>
        </a:spcBef>
        <a:buFont typeface="Arial" pitchFamily="34" charset="0"/>
        <a:buNone/>
        <a:defRPr sz="2900" b="0" kern="1200">
          <a:gradFill>
            <a:gsLst>
              <a:gs pos="0">
                <a:srgbClr val="000000"/>
              </a:gs>
              <a:gs pos="86000">
                <a:srgbClr val="000000"/>
              </a:gs>
            </a:gsLst>
            <a:lin ang="5400000" scaled="0"/>
          </a:gradFill>
          <a:latin typeface="Consolas" pitchFamily="49" charset="0"/>
          <a:ea typeface="+mn-ea"/>
          <a:cs typeface="Consolas" pitchFamily="49" charset="0"/>
        </a:defRPr>
      </a:lvl2pPr>
      <a:lvl3pPr marL="777504" indent="-8098" algn="l" defTabSz="933007"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3pPr>
      <a:lvl4pPr marL="1116314" indent="8098" algn="l" defTabSz="933007"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4pPr>
      <a:lvl5pPr marL="1455121" indent="0" algn="l" defTabSz="933007"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5pPr>
      <a:lvl6pPr marL="2565762"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2266"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8768"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5269"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3007" rtl="0" eaLnBrk="1" latinLnBrk="0" hangingPunct="1">
        <a:defRPr sz="1800" kern="1200">
          <a:solidFill>
            <a:schemeClr val="tx1"/>
          </a:solidFill>
          <a:latin typeface="+mn-lt"/>
          <a:ea typeface="+mn-ea"/>
          <a:cs typeface="+mn-cs"/>
        </a:defRPr>
      </a:lvl1pPr>
      <a:lvl2pPr marL="466502" algn="l" defTabSz="933007" rtl="0" eaLnBrk="1" latinLnBrk="0" hangingPunct="1">
        <a:defRPr sz="1800" kern="1200">
          <a:solidFill>
            <a:schemeClr val="tx1"/>
          </a:solidFill>
          <a:latin typeface="+mn-lt"/>
          <a:ea typeface="+mn-ea"/>
          <a:cs typeface="+mn-cs"/>
        </a:defRPr>
      </a:lvl2pPr>
      <a:lvl3pPr marL="933007" algn="l" defTabSz="933007" rtl="0" eaLnBrk="1" latinLnBrk="0" hangingPunct="1">
        <a:defRPr sz="1800" kern="1200">
          <a:solidFill>
            <a:schemeClr val="tx1"/>
          </a:solidFill>
          <a:latin typeface="+mn-lt"/>
          <a:ea typeface="+mn-ea"/>
          <a:cs typeface="+mn-cs"/>
        </a:defRPr>
      </a:lvl3pPr>
      <a:lvl4pPr marL="1399507" algn="l" defTabSz="933007" rtl="0" eaLnBrk="1" latinLnBrk="0" hangingPunct="1">
        <a:defRPr sz="1800" kern="1200">
          <a:solidFill>
            <a:schemeClr val="tx1"/>
          </a:solidFill>
          <a:latin typeface="+mn-lt"/>
          <a:ea typeface="+mn-ea"/>
          <a:cs typeface="+mn-cs"/>
        </a:defRPr>
      </a:lvl4pPr>
      <a:lvl5pPr marL="1866008" algn="l" defTabSz="933007" rtl="0" eaLnBrk="1" latinLnBrk="0" hangingPunct="1">
        <a:defRPr sz="1800" kern="1200">
          <a:solidFill>
            <a:schemeClr val="tx1"/>
          </a:solidFill>
          <a:latin typeface="+mn-lt"/>
          <a:ea typeface="+mn-ea"/>
          <a:cs typeface="+mn-cs"/>
        </a:defRPr>
      </a:lvl5pPr>
      <a:lvl6pPr marL="2332516" algn="l" defTabSz="933007" rtl="0" eaLnBrk="1" latinLnBrk="0" hangingPunct="1">
        <a:defRPr sz="1800" kern="1200">
          <a:solidFill>
            <a:schemeClr val="tx1"/>
          </a:solidFill>
          <a:latin typeface="+mn-lt"/>
          <a:ea typeface="+mn-ea"/>
          <a:cs typeface="+mn-cs"/>
        </a:defRPr>
      </a:lvl6pPr>
      <a:lvl7pPr marL="2799014" algn="l" defTabSz="933007" rtl="0" eaLnBrk="1" latinLnBrk="0" hangingPunct="1">
        <a:defRPr sz="1800" kern="1200">
          <a:solidFill>
            <a:schemeClr val="tx1"/>
          </a:solidFill>
          <a:latin typeface="+mn-lt"/>
          <a:ea typeface="+mn-ea"/>
          <a:cs typeface="+mn-cs"/>
        </a:defRPr>
      </a:lvl7pPr>
      <a:lvl8pPr marL="3265516" algn="l" defTabSz="933007" rtl="0" eaLnBrk="1" latinLnBrk="0" hangingPunct="1">
        <a:defRPr sz="1800" kern="1200">
          <a:solidFill>
            <a:schemeClr val="tx1"/>
          </a:solidFill>
          <a:latin typeface="+mn-lt"/>
          <a:ea typeface="+mn-ea"/>
          <a:cs typeface="+mn-cs"/>
        </a:defRPr>
      </a:lvl8pPr>
      <a:lvl9pPr marL="3732017" algn="l" defTabSz="933007"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452879"/>
            <a:ext cx="11151917" cy="567848"/>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p:ph type="body" idx="1"/>
          </p:nvPr>
        </p:nvSpPr>
        <p:spPr>
          <a:xfrm>
            <a:off x="520836" y="1447806"/>
            <a:ext cx="11155093" cy="1491177"/>
          </a:xfrm>
          <a:prstGeom prst="rect">
            <a:avLst/>
          </a:prstGeom>
        </p:spPr>
        <p:txBody>
          <a:bodyPr vert="horz" lIns="0" tIns="0" rIns="0" bIns="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Date Placeholder 3"/>
          <p:cNvSpPr>
            <a:spLocks noGrp="1"/>
          </p:cNvSpPr>
          <p:nvPr>
            <p:ph type="dt" sz="half" idx="2"/>
          </p:nvPr>
        </p:nvSpPr>
        <p:spPr>
          <a:xfrm>
            <a:off x="457325" y="6406274"/>
            <a:ext cx="2134156" cy="273844"/>
          </a:xfrm>
          <a:prstGeom prst="rect">
            <a:avLst/>
          </a:prstGeom>
        </p:spPr>
        <p:txBody>
          <a:bodyPr vert="horz" lIns="68566" tIns="34283" rIns="68566" bIns="34283" rtlCol="0" anchor="ctr"/>
          <a:lstStyle>
            <a:lvl1pPr algn="l">
              <a:defRPr sz="900">
                <a:solidFill>
                  <a:schemeClr val="tx1"/>
                </a:solidFill>
              </a:defRPr>
            </a:lvl1pPr>
          </a:lstStyle>
          <a:p>
            <a:pPr defTabSz="685631"/>
            <a:fld id="{20CE17AF-4091-48A7-8681-C3B1BE5CA3B0}" type="datetime1">
              <a:rPr lang="en-GB" smtClean="0">
                <a:solidFill>
                  <a:srgbClr val="FFFFFF"/>
                </a:solidFill>
              </a:rPr>
              <a:pPr defTabSz="685631"/>
              <a:t>05/04/2018</a:t>
            </a:fld>
            <a:endParaRPr lang="en-GB" dirty="0">
              <a:solidFill>
                <a:srgbClr val="FFFFFF"/>
              </a:solidFill>
            </a:endParaRPr>
          </a:p>
        </p:txBody>
      </p:sp>
      <p:sp>
        <p:nvSpPr>
          <p:cNvPr id="7" name="Footer Placeholder 4"/>
          <p:cNvSpPr>
            <a:spLocks noGrp="1"/>
          </p:cNvSpPr>
          <p:nvPr>
            <p:ph type="ftr" sz="quarter" idx="3"/>
          </p:nvPr>
        </p:nvSpPr>
        <p:spPr>
          <a:xfrm>
            <a:off x="3125013" y="6406274"/>
            <a:ext cx="5891939" cy="273844"/>
          </a:xfrm>
          <a:prstGeom prst="rect">
            <a:avLst/>
          </a:prstGeom>
        </p:spPr>
        <p:txBody>
          <a:bodyPr vert="horz" lIns="68566" tIns="34283" rIns="68566" bIns="34283" rtlCol="0" anchor="ctr"/>
          <a:lstStyle>
            <a:lvl1pPr algn="ctr">
              <a:defRPr sz="900">
                <a:solidFill>
                  <a:schemeClr val="tx1"/>
                </a:solidFill>
              </a:defRPr>
            </a:lvl1pPr>
          </a:lstStyle>
          <a:p>
            <a:pPr defTabSz="685631"/>
            <a:endParaRPr lang="en-GB" dirty="0">
              <a:solidFill>
                <a:srgbClr val="FFFFFF"/>
              </a:solidFill>
            </a:endParaRPr>
          </a:p>
        </p:txBody>
      </p:sp>
      <p:sp>
        <p:nvSpPr>
          <p:cNvPr id="8" name="Slide Number Placeholder 5"/>
          <p:cNvSpPr>
            <a:spLocks noGrp="1"/>
          </p:cNvSpPr>
          <p:nvPr>
            <p:ph type="sldNum" sz="quarter" idx="4"/>
          </p:nvPr>
        </p:nvSpPr>
        <p:spPr>
          <a:xfrm>
            <a:off x="9537014" y="6406274"/>
            <a:ext cx="2134156" cy="273844"/>
          </a:xfrm>
          <a:prstGeom prst="rect">
            <a:avLst/>
          </a:prstGeom>
        </p:spPr>
        <p:txBody>
          <a:bodyPr vert="horz" lIns="68566" tIns="34283" rIns="68566" bIns="34283" rtlCol="0" anchor="ctr"/>
          <a:lstStyle>
            <a:lvl1pPr algn="r">
              <a:defRPr sz="900">
                <a:solidFill>
                  <a:schemeClr val="tx1"/>
                </a:solidFill>
              </a:defRPr>
            </a:lvl1pPr>
          </a:lstStyle>
          <a:p>
            <a:pPr defTabSz="685631"/>
            <a:fld id="{66F9B19E-23E9-4120-A06C-57F6EDB783B3}" type="slidenum">
              <a:rPr lang="en-GB" smtClean="0">
                <a:solidFill>
                  <a:srgbClr val="FFFFFF"/>
                </a:solidFill>
              </a:rPr>
              <a:pPr defTabSz="685631"/>
              <a:t>‹#›</a:t>
            </a:fld>
            <a:endParaRPr lang="en-GB">
              <a:solidFill>
                <a:srgbClr val="FFFFFF"/>
              </a:solidFill>
            </a:endParaRPr>
          </a:p>
        </p:txBody>
      </p:sp>
    </p:spTree>
    <p:extLst>
      <p:ext uri="{BB962C8B-B14F-4D97-AF65-F5344CB8AC3E}">
        <p14:creationId xmlns:p14="http://schemas.microsoft.com/office/powerpoint/2010/main" val="573061119"/>
      </p:ext>
    </p:extLst>
  </p:cSld>
  <p:clrMap bg1="lt1" tx1="dk1" bg2="lt2" tx2="dk2" accent1="accent1" accent2="accent2" accent3="accent3" accent4="accent4" accent5="accent5" accent6="accent6" hlink="hlink" folHlink="folHlink"/>
  <p:sldLayoutIdLst>
    <p:sldLayoutId id="2147483815" r:id="rId1"/>
    <p:sldLayoutId id="2147483816" r:id="rId2"/>
    <p:sldLayoutId id="2147483817" r:id="rId3"/>
    <p:sldLayoutId id="2147483818" r:id="rId4"/>
    <p:sldLayoutId id="2147483819" r:id="rId5"/>
    <p:sldLayoutId id="2147483820" r:id="rId6"/>
    <p:sldLayoutId id="2147483821" r:id="rId7"/>
    <p:sldLayoutId id="2147483822" r:id="rId8"/>
    <p:sldLayoutId id="2147483825" r:id="rId9"/>
  </p:sldLayoutIdLst>
  <p:hf hdr="0"/>
  <p:txStyles>
    <p:titleStyle>
      <a:lvl1pPr algn="l" defTabSz="685631" rtl="0" eaLnBrk="1" latinLnBrk="0" hangingPunct="1">
        <a:lnSpc>
          <a:spcPct val="90000"/>
        </a:lnSpc>
        <a:spcBef>
          <a:spcPct val="0"/>
        </a:spcBef>
        <a:buNone/>
        <a:defRPr lang="en-US" sz="4100" b="0" kern="1200" cap="none" spc="-75" baseline="0" dirty="0" smtClean="0">
          <a:ln w="3175">
            <a:noFill/>
          </a:ln>
          <a:solidFill>
            <a:schemeClr val="tx2"/>
          </a:solidFill>
          <a:effectLst/>
          <a:latin typeface="Tw Cen MT" panose="020B0602020104020603" pitchFamily="34" charset="0"/>
          <a:ea typeface="+mn-ea"/>
          <a:cs typeface="Arial" charset="0"/>
        </a:defRPr>
      </a:lvl1pPr>
    </p:titleStyle>
    <p:bodyStyle>
      <a:lvl1pPr marL="254741" marR="0" indent="-254741" algn="l" defTabSz="685631" rtl="0" eaLnBrk="1" fontAlgn="auto" latinLnBrk="0" hangingPunct="1">
        <a:lnSpc>
          <a:spcPct val="90000"/>
        </a:lnSpc>
        <a:spcBef>
          <a:spcPct val="20000"/>
        </a:spcBef>
        <a:spcAft>
          <a:spcPts val="0"/>
        </a:spcAft>
        <a:buClrTx/>
        <a:buSzPct val="90000"/>
        <a:buFont typeface="Arial" pitchFamily="34" charset="0"/>
        <a:buChar char="•"/>
        <a:tabLst/>
        <a:defRPr sz="2700" kern="1200" spc="-53" baseline="0">
          <a:solidFill>
            <a:schemeClr val="tx2"/>
          </a:solidFill>
          <a:latin typeface="Tw Cen MT" panose="020B0602020104020603" pitchFamily="34" charset="0"/>
          <a:ea typeface="+mn-ea"/>
          <a:cs typeface="+mn-cs"/>
        </a:defRPr>
      </a:lvl1pPr>
      <a:lvl2pPr marL="429729" marR="0" indent="-174986" algn="l" defTabSz="685631"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chemeClr val="tx2"/>
          </a:solidFill>
          <a:latin typeface="Tw Cen MT" panose="020B0602020104020603" pitchFamily="34" charset="0"/>
          <a:ea typeface="+mn-ea"/>
          <a:cs typeface="+mn-cs"/>
        </a:defRPr>
      </a:lvl2pPr>
      <a:lvl3pPr marL="598761" marR="0" indent="-169033" algn="l" defTabSz="685631" rtl="0" eaLnBrk="1" fontAlgn="auto" latinLnBrk="0" hangingPunct="1">
        <a:lnSpc>
          <a:spcPct val="90000"/>
        </a:lnSpc>
        <a:spcBef>
          <a:spcPct val="20000"/>
        </a:spcBef>
        <a:spcAft>
          <a:spcPts val="0"/>
        </a:spcAft>
        <a:buClrTx/>
        <a:buSzPct val="90000"/>
        <a:buFont typeface="Wingdings" pitchFamily="2" charset="2"/>
        <a:buChar char=""/>
        <a:tabLst>
          <a:tab pos="598761" algn="l"/>
        </a:tabLst>
        <a:defRPr sz="1800" kern="1200" spc="0" baseline="0">
          <a:solidFill>
            <a:schemeClr val="tx2"/>
          </a:solidFill>
          <a:latin typeface="Tw Cen MT" panose="020B0602020104020603" pitchFamily="34" charset="0"/>
          <a:ea typeface="+mn-ea"/>
          <a:cs typeface="+mn-cs"/>
        </a:defRPr>
      </a:lvl3pPr>
      <a:lvl4pPr marL="772558" marR="0" indent="-173794" algn="l" defTabSz="685631"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chemeClr val="tx2"/>
          </a:solidFill>
          <a:latin typeface="Tw Cen MT" panose="020B0602020104020603" pitchFamily="34" charset="0"/>
          <a:ea typeface="+mn-ea"/>
          <a:cs typeface="+mn-cs"/>
        </a:defRPr>
      </a:lvl4pPr>
      <a:lvl5pPr marL="941591" marR="0" indent="-169033" algn="l" defTabSz="685631" rtl="0" eaLnBrk="1" fontAlgn="auto" latinLnBrk="0" hangingPunct="1">
        <a:lnSpc>
          <a:spcPct val="90000"/>
        </a:lnSpc>
        <a:spcBef>
          <a:spcPct val="20000"/>
        </a:spcBef>
        <a:spcAft>
          <a:spcPts val="0"/>
        </a:spcAft>
        <a:buClrTx/>
        <a:buSzPct val="90000"/>
        <a:buFont typeface="Wingdings" pitchFamily="2" charset="2"/>
        <a:buChar char=""/>
        <a:tabLst>
          <a:tab pos="941591" algn="l"/>
        </a:tabLst>
        <a:defRPr sz="1500" kern="1200" spc="0" baseline="0">
          <a:solidFill>
            <a:schemeClr val="tx2"/>
          </a:solidFill>
          <a:latin typeface="Tw Cen MT" panose="020B0602020104020603" pitchFamily="34" charset="0"/>
          <a:ea typeface="+mn-ea"/>
          <a:cs typeface="+mn-cs"/>
        </a:defRPr>
      </a:lvl5pPr>
      <a:lvl6pPr marL="1885487" indent="-171407" algn="l" defTabSz="685631"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302" indent="-171407" algn="l" defTabSz="685631"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118" indent="-171407" algn="l" defTabSz="685631"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3935" indent="-171407" algn="l" defTabSz="685631"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631" rtl="0" eaLnBrk="1" latinLnBrk="0" hangingPunct="1">
        <a:defRPr sz="1400" kern="1200">
          <a:solidFill>
            <a:schemeClr val="tx1"/>
          </a:solidFill>
          <a:latin typeface="+mn-lt"/>
          <a:ea typeface="+mn-ea"/>
          <a:cs typeface="+mn-cs"/>
        </a:defRPr>
      </a:lvl1pPr>
      <a:lvl2pPr marL="342816" algn="l" defTabSz="685631" rtl="0" eaLnBrk="1" latinLnBrk="0" hangingPunct="1">
        <a:defRPr sz="1400" kern="1200">
          <a:solidFill>
            <a:schemeClr val="tx1"/>
          </a:solidFill>
          <a:latin typeface="+mn-lt"/>
          <a:ea typeface="+mn-ea"/>
          <a:cs typeface="+mn-cs"/>
        </a:defRPr>
      </a:lvl2pPr>
      <a:lvl3pPr marL="685631" algn="l" defTabSz="685631" rtl="0" eaLnBrk="1" latinLnBrk="0" hangingPunct="1">
        <a:defRPr sz="1400" kern="1200">
          <a:solidFill>
            <a:schemeClr val="tx1"/>
          </a:solidFill>
          <a:latin typeface="+mn-lt"/>
          <a:ea typeface="+mn-ea"/>
          <a:cs typeface="+mn-cs"/>
        </a:defRPr>
      </a:lvl3pPr>
      <a:lvl4pPr marL="1028448" algn="l" defTabSz="685631" rtl="0" eaLnBrk="1" latinLnBrk="0" hangingPunct="1">
        <a:defRPr sz="1400" kern="1200">
          <a:solidFill>
            <a:schemeClr val="tx1"/>
          </a:solidFill>
          <a:latin typeface="+mn-lt"/>
          <a:ea typeface="+mn-ea"/>
          <a:cs typeface="+mn-cs"/>
        </a:defRPr>
      </a:lvl4pPr>
      <a:lvl5pPr marL="1371263" algn="l" defTabSz="685631" rtl="0" eaLnBrk="1" latinLnBrk="0" hangingPunct="1">
        <a:defRPr sz="1400" kern="1200">
          <a:solidFill>
            <a:schemeClr val="tx1"/>
          </a:solidFill>
          <a:latin typeface="+mn-lt"/>
          <a:ea typeface="+mn-ea"/>
          <a:cs typeface="+mn-cs"/>
        </a:defRPr>
      </a:lvl5pPr>
      <a:lvl6pPr marL="1714079" algn="l" defTabSz="685631" rtl="0" eaLnBrk="1" latinLnBrk="0" hangingPunct="1">
        <a:defRPr sz="1400" kern="1200">
          <a:solidFill>
            <a:schemeClr val="tx1"/>
          </a:solidFill>
          <a:latin typeface="+mn-lt"/>
          <a:ea typeface="+mn-ea"/>
          <a:cs typeface="+mn-cs"/>
        </a:defRPr>
      </a:lvl6pPr>
      <a:lvl7pPr marL="2056896" algn="l" defTabSz="685631" rtl="0" eaLnBrk="1" latinLnBrk="0" hangingPunct="1">
        <a:defRPr sz="1400" kern="1200">
          <a:solidFill>
            <a:schemeClr val="tx1"/>
          </a:solidFill>
          <a:latin typeface="+mn-lt"/>
          <a:ea typeface="+mn-ea"/>
          <a:cs typeface="+mn-cs"/>
        </a:defRPr>
      </a:lvl7pPr>
      <a:lvl8pPr marL="2399711" algn="l" defTabSz="685631" rtl="0" eaLnBrk="1" latinLnBrk="0" hangingPunct="1">
        <a:defRPr sz="1400" kern="1200">
          <a:solidFill>
            <a:schemeClr val="tx1"/>
          </a:solidFill>
          <a:latin typeface="+mn-lt"/>
          <a:ea typeface="+mn-ea"/>
          <a:cs typeface="+mn-cs"/>
        </a:defRPr>
      </a:lvl8pPr>
      <a:lvl9pPr marL="2742526" algn="l" defTabSz="685631" rtl="0" eaLnBrk="1" latinLnBrk="0" hangingPunct="1">
        <a:defRPr sz="14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BFBFB"/>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4418" y="228600"/>
            <a:ext cx="10943167" cy="757131"/>
          </a:xfrm>
          <a:prstGeom prst="rect">
            <a:avLst/>
          </a:prstGeom>
        </p:spPr>
        <p:txBody>
          <a:bodyPr vert="horz" wrap="square" lIns="0" tIns="0" rIns="0" bIns="0" rtlCol="0" anchor="t">
            <a:spAutoFit/>
          </a:bodyPr>
          <a:lstStyle/>
          <a:p>
            <a:r>
              <a:rPr lang="en-US" dirty="0"/>
              <a:t>Click to edit Master title style</a:t>
            </a:r>
          </a:p>
        </p:txBody>
      </p:sp>
      <p:sp>
        <p:nvSpPr>
          <p:cNvPr id="3" name="Text Placeholder 2"/>
          <p:cNvSpPr>
            <a:spLocks noGrp="1"/>
          </p:cNvSpPr>
          <p:nvPr>
            <p:ph type="body" idx="1"/>
          </p:nvPr>
        </p:nvSpPr>
        <p:spPr>
          <a:xfrm>
            <a:off x="624417" y="1797051"/>
            <a:ext cx="10943168" cy="4335464"/>
          </a:xfrm>
          <a:prstGeom prst="rect">
            <a:avLst/>
          </a:prstGeom>
        </p:spPr>
        <p:txBody>
          <a:bodyPr vert="horz" wrap="square" lIns="0" tIns="0" rIns="0" bIns="0" rtlCol="0">
            <a:normAutofit/>
          </a:body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2102041036"/>
      </p:ext>
    </p:extLst>
  </p:cSld>
  <p:clrMap bg1="lt1" tx1="dk1" bg2="lt2" tx2="dk2" accent1="accent1" accent2="accent2" accent3="accent3" accent4="accent4" accent5="accent5" accent6="accent6" hlink="hlink" folHlink="folHlink"/>
  <p:sldLayoutIdLst>
    <p:sldLayoutId id="2147483828" r:id="rId1"/>
    <p:sldLayoutId id="2147483829" r:id="rId2"/>
    <p:sldLayoutId id="2147483830" r:id="rId3"/>
    <p:sldLayoutId id="2147483831" r:id="rId4"/>
    <p:sldLayoutId id="2147483832" r:id="rId5"/>
    <p:sldLayoutId id="2147483833" r:id="rId6"/>
    <p:sldLayoutId id="2147483834" r:id="rId7"/>
    <p:sldLayoutId id="2147483835" r:id="rId8"/>
    <p:sldLayoutId id="2147483836" r:id="rId9"/>
    <p:sldLayoutId id="2147483837" r:id="rId10"/>
    <p:sldLayoutId id="2147483838" r:id="rId11"/>
    <p:sldLayoutId id="2147483839" r:id="rId12"/>
    <p:sldLayoutId id="2147483840" r:id="rId13"/>
    <p:sldLayoutId id="2147483841" r:id="rId14"/>
    <p:sldLayoutId id="2147483842" r:id="rId15"/>
    <p:sldLayoutId id="2147483843" r:id="rId16"/>
    <p:sldLayoutId id="2147483844" r:id="rId17"/>
    <p:sldLayoutId id="2147483845" r:id="rId18"/>
    <p:sldLayoutId id="2147483846" r:id="rId19"/>
    <p:sldLayoutId id="2147483847" r:id="rId20"/>
    <p:sldLayoutId id="2147483848" r:id="rId21"/>
    <p:sldLayoutId id="2147483849" r:id="rId22"/>
    <p:sldLayoutId id="2147483850" r:id="rId23"/>
    <p:sldLayoutId id="2147483851" r:id="rId24"/>
  </p:sldLayoutIdLst>
  <p:transition spd="slow">
    <p:push dir="u"/>
  </p:transition>
  <p:txStyles>
    <p:titleStyle>
      <a:lvl1pPr algn="l" defTabSz="914462" rtl="0" eaLnBrk="1" latinLnBrk="0" hangingPunct="1">
        <a:lnSpc>
          <a:spcPct val="90000"/>
        </a:lnSpc>
        <a:spcBef>
          <a:spcPct val="0"/>
        </a:spcBef>
        <a:buNone/>
        <a:defRPr lang="en-US" sz="5467" b="0" kern="1200" cap="none" spc="-100" baseline="0" dirty="0" smtClean="0">
          <a:ln w="3175">
            <a:noFill/>
          </a:ln>
          <a:solidFill>
            <a:srgbClr val="555555"/>
          </a:solidFill>
          <a:effectLst/>
          <a:latin typeface="Tw Cen MT" panose="020B0602020104020603" pitchFamily="34" charset="0"/>
          <a:ea typeface="+mn-ea"/>
          <a:cs typeface="Arial" charset="0"/>
        </a:defRPr>
      </a:lvl1pPr>
    </p:titleStyle>
    <p:bodyStyle>
      <a:lvl1pPr marL="0" indent="0" algn="l" defTabSz="914462" rtl="0" eaLnBrk="1" latinLnBrk="0" hangingPunct="1">
        <a:lnSpc>
          <a:spcPct val="90000"/>
        </a:lnSpc>
        <a:spcBef>
          <a:spcPct val="20000"/>
        </a:spcBef>
        <a:buSzPct val="90000"/>
        <a:buFont typeface="Wingdings" pitchFamily="2" charset="2"/>
        <a:buNone/>
        <a:defRPr sz="4000" kern="1200">
          <a:solidFill>
            <a:schemeClr val="tx1">
              <a:lumMod val="75000"/>
            </a:schemeClr>
          </a:solidFill>
          <a:latin typeface="Tw Cen MT" panose="020B0602020104020603" pitchFamily="34" charset="0"/>
          <a:ea typeface="+mn-ea"/>
          <a:cs typeface="+mn-cs"/>
        </a:defRPr>
      </a:lvl1pPr>
      <a:lvl2pPr marL="0" indent="0" algn="l" defTabSz="914462" rtl="0" eaLnBrk="1" latinLnBrk="0" hangingPunct="1">
        <a:lnSpc>
          <a:spcPct val="90000"/>
        </a:lnSpc>
        <a:spcBef>
          <a:spcPct val="20000"/>
        </a:spcBef>
        <a:buSzPct val="90000"/>
        <a:buFont typeface="Wingdings" pitchFamily="2" charset="2"/>
        <a:buNone/>
        <a:tabLst>
          <a:tab pos="630307" algn="l"/>
        </a:tabLst>
        <a:defRPr sz="2000" kern="1200">
          <a:solidFill>
            <a:schemeClr val="tx1">
              <a:lumMod val="75000"/>
            </a:schemeClr>
          </a:solidFill>
          <a:latin typeface="Tw Cen MT" panose="020B0602020104020603" pitchFamily="34" charset="0"/>
          <a:ea typeface="+mn-ea"/>
          <a:cs typeface="+mn-cs"/>
        </a:defRPr>
      </a:lvl2pPr>
      <a:lvl3pPr marL="237061" indent="-237061" algn="l" defTabSz="914462" rtl="0" eaLnBrk="1" latinLnBrk="0" hangingPunct="1">
        <a:lnSpc>
          <a:spcPct val="90000"/>
        </a:lnSpc>
        <a:spcBef>
          <a:spcPct val="20000"/>
        </a:spcBef>
        <a:buSzPct val="90000"/>
        <a:buFont typeface="Wingdings" pitchFamily="2" charset="2"/>
        <a:buChar char="§"/>
        <a:defRPr sz="2000" kern="1200">
          <a:solidFill>
            <a:schemeClr val="tx1">
              <a:lumMod val="75000"/>
            </a:schemeClr>
          </a:solidFill>
          <a:latin typeface="Tw Cen MT" panose="020B0602020104020603" pitchFamily="34" charset="0"/>
          <a:ea typeface="+mn-ea"/>
          <a:cs typeface="+mn-cs"/>
        </a:defRPr>
      </a:lvl3pPr>
      <a:lvl4pPr marL="1482886" indent="-223862" algn="l" defTabSz="914462" rtl="0" eaLnBrk="1" latinLnBrk="0" hangingPunct="1">
        <a:lnSpc>
          <a:spcPct val="90000"/>
        </a:lnSpc>
        <a:spcBef>
          <a:spcPct val="20000"/>
        </a:spcBef>
        <a:buSzPct val="90000"/>
        <a:buFont typeface="Wingdings" pitchFamily="2" charset="2"/>
        <a:buChar char="§"/>
        <a:tabLst>
          <a:tab pos="914498"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3099" indent="-230213" algn="l" defTabSz="914462" rtl="0" eaLnBrk="1" latinLnBrk="0" hangingPunct="1">
        <a:lnSpc>
          <a:spcPct val="90000"/>
        </a:lnSpc>
        <a:spcBef>
          <a:spcPct val="20000"/>
        </a:spcBef>
        <a:buSzPct val="90000"/>
        <a:buFont typeface="Wingdings" pitchFamily="2" charset="2"/>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4772" indent="-228616" algn="l" defTabSz="91446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2003" indent="-228616" algn="l" defTabSz="91446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234" indent="-228616" algn="l" defTabSz="91446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466" indent="-228616" algn="l" defTabSz="91446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62" rtl="0" eaLnBrk="1" latinLnBrk="0" hangingPunct="1">
        <a:defRPr sz="1867" kern="1200">
          <a:solidFill>
            <a:schemeClr val="tx1"/>
          </a:solidFill>
          <a:latin typeface="+mn-lt"/>
          <a:ea typeface="+mn-ea"/>
          <a:cs typeface="+mn-cs"/>
        </a:defRPr>
      </a:lvl1pPr>
      <a:lvl2pPr marL="457231" algn="l" defTabSz="914462" rtl="0" eaLnBrk="1" latinLnBrk="0" hangingPunct="1">
        <a:defRPr sz="1867" kern="1200">
          <a:solidFill>
            <a:schemeClr val="tx1"/>
          </a:solidFill>
          <a:latin typeface="+mn-lt"/>
          <a:ea typeface="+mn-ea"/>
          <a:cs typeface="+mn-cs"/>
        </a:defRPr>
      </a:lvl2pPr>
      <a:lvl3pPr marL="914462" algn="l" defTabSz="914462" rtl="0" eaLnBrk="1" latinLnBrk="0" hangingPunct="1">
        <a:defRPr sz="1867" kern="1200">
          <a:solidFill>
            <a:schemeClr val="tx1"/>
          </a:solidFill>
          <a:latin typeface="+mn-lt"/>
          <a:ea typeface="+mn-ea"/>
          <a:cs typeface="+mn-cs"/>
        </a:defRPr>
      </a:lvl3pPr>
      <a:lvl4pPr marL="1371694" algn="l" defTabSz="914462" rtl="0" eaLnBrk="1" latinLnBrk="0" hangingPunct="1">
        <a:defRPr sz="1867" kern="1200">
          <a:solidFill>
            <a:schemeClr val="tx1"/>
          </a:solidFill>
          <a:latin typeface="+mn-lt"/>
          <a:ea typeface="+mn-ea"/>
          <a:cs typeface="+mn-cs"/>
        </a:defRPr>
      </a:lvl4pPr>
      <a:lvl5pPr marL="1828925" algn="l" defTabSz="914462" rtl="0" eaLnBrk="1" latinLnBrk="0" hangingPunct="1">
        <a:defRPr sz="1867" kern="1200">
          <a:solidFill>
            <a:schemeClr val="tx1"/>
          </a:solidFill>
          <a:latin typeface="+mn-lt"/>
          <a:ea typeface="+mn-ea"/>
          <a:cs typeface="+mn-cs"/>
        </a:defRPr>
      </a:lvl5pPr>
      <a:lvl6pPr marL="2286156" algn="l" defTabSz="914462" rtl="0" eaLnBrk="1" latinLnBrk="0" hangingPunct="1">
        <a:defRPr sz="1867" kern="1200">
          <a:solidFill>
            <a:schemeClr val="tx1"/>
          </a:solidFill>
          <a:latin typeface="+mn-lt"/>
          <a:ea typeface="+mn-ea"/>
          <a:cs typeface="+mn-cs"/>
        </a:defRPr>
      </a:lvl6pPr>
      <a:lvl7pPr marL="2743387" algn="l" defTabSz="914462" rtl="0" eaLnBrk="1" latinLnBrk="0" hangingPunct="1">
        <a:defRPr sz="1867" kern="1200">
          <a:solidFill>
            <a:schemeClr val="tx1"/>
          </a:solidFill>
          <a:latin typeface="+mn-lt"/>
          <a:ea typeface="+mn-ea"/>
          <a:cs typeface="+mn-cs"/>
        </a:defRPr>
      </a:lvl7pPr>
      <a:lvl8pPr marL="3200619" algn="l" defTabSz="914462" rtl="0" eaLnBrk="1" latinLnBrk="0" hangingPunct="1">
        <a:defRPr sz="1867" kern="1200">
          <a:solidFill>
            <a:schemeClr val="tx1"/>
          </a:solidFill>
          <a:latin typeface="+mn-lt"/>
          <a:ea typeface="+mn-ea"/>
          <a:cs typeface="+mn-cs"/>
        </a:defRPr>
      </a:lvl8pPr>
      <a:lvl9pPr marL="3657850" algn="l" defTabSz="914462" rtl="0" eaLnBrk="1" latinLnBrk="0" hangingPunct="1">
        <a:defRPr sz="1867"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5465">
          <p15:clr>
            <a:srgbClr val="F26B43"/>
          </p15:clr>
        </p15:guide>
        <p15:guide id="2" orient="horz" pos="1847">
          <p15:clr>
            <a:srgbClr val="F26B43"/>
          </p15:clr>
        </p15:guide>
        <p15:guide id="3" orient="horz" pos="2890">
          <p15:clr>
            <a:srgbClr val="F26B43"/>
          </p15:clr>
        </p15:guide>
        <p15:guide id="4" orient="horz" pos="123">
          <p15:clr>
            <a:srgbClr val="F26B43"/>
          </p15:clr>
        </p15:guide>
        <p15:guide id="5" pos="295">
          <p15:clr>
            <a:srgbClr val="F26B43"/>
          </p15:clr>
        </p15:guide>
        <p15:guide id="6" orient="horz" pos="1892">
          <p15:clr>
            <a:srgbClr val="F26B43"/>
          </p15:clr>
        </p15:guide>
        <p15:guide id="7" pos="1338">
          <p15:clr>
            <a:srgbClr val="F26B43"/>
          </p15:clr>
        </p15:guide>
        <p15:guide id="8" pos="1292">
          <p15:clr>
            <a:srgbClr val="F26B43"/>
          </p15:clr>
        </p15:guide>
        <p15:guide id="9" pos="2336">
          <p15:clr>
            <a:srgbClr val="F26B43"/>
          </p15:clr>
        </p15:guide>
        <p15:guide id="10" pos="2381">
          <p15:clr>
            <a:srgbClr val="F26B43"/>
          </p15:clr>
        </p15:guide>
        <p15:guide id="11" orient="horz" pos="849">
          <p15:clr>
            <a:srgbClr val="F26B43"/>
          </p15:clr>
        </p15:guide>
        <p15:guide id="12" pos="2880">
          <p15:clr>
            <a:srgbClr val="F26B43"/>
          </p15:clr>
        </p15:guide>
        <p15:guide id="13" pos="4422">
          <p15:clr>
            <a:srgbClr val="F26B43"/>
          </p15:clr>
        </p15:guide>
        <p15:guide id="14" pos="3424">
          <p15:clr>
            <a:srgbClr val="F26B43"/>
          </p15:clr>
        </p15:guide>
        <p15:guide id="15" pos="3379">
          <p15:clr>
            <a:srgbClr val="F26B43"/>
          </p15:clr>
        </p15:guide>
        <p15:guide id="16" pos="4468">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FBFBFB"/>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4418" y="228600"/>
            <a:ext cx="10943167" cy="757131"/>
          </a:xfrm>
          <a:prstGeom prst="rect">
            <a:avLst/>
          </a:prstGeom>
        </p:spPr>
        <p:txBody>
          <a:bodyPr vert="horz" wrap="square" lIns="0" tIns="0" rIns="0" bIns="0" rtlCol="0" anchor="t">
            <a:spAutoFit/>
          </a:bodyPr>
          <a:lstStyle/>
          <a:p>
            <a:r>
              <a:rPr lang="en-US" dirty="0"/>
              <a:t>Click to edit Master title style</a:t>
            </a:r>
          </a:p>
        </p:txBody>
      </p:sp>
      <p:sp>
        <p:nvSpPr>
          <p:cNvPr id="3" name="Text Placeholder 2"/>
          <p:cNvSpPr>
            <a:spLocks noGrp="1"/>
          </p:cNvSpPr>
          <p:nvPr>
            <p:ph type="body" idx="1"/>
          </p:nvPr>
        </p:nvSpPr>
        <p:spPr>
          <a:xfrm>
            <a:off x="624417" y="1797051"/>
            <a:ext cx="10943168" cy="4335464"/>
          </a:xfrm>
          <a:prstGeom prst="rect">
            <a:avLst/>
          </a:prstGeom>
        </p:spPr>
        <p:txBody>
          <a:bodyPr vert="horz" wrap="square" lIns="0" tIns="0" rIns="0" bIns="0" rtlCol="0">
            <a:normAutofit/>
          </a:body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629598116"/>
      </p:ext>
    </p:extLst>
  </p:cSld>
  <p:clrMap bg1="lt1" tx1="dk1" bg2="lt2" tx2="dk2" accent1="accent1" accent2="accent2" accent3="accent3" accent4="accent4" accent5="accent5" accent6="accent6" hlink="hlink" folHlink="folHlink"/>
  <p:sldLayoutIdLst>
    <p:sldLayoutId id="2147483855" r:id="rId1"/>
    <p:sldLayoutId id="2147483856" r:id="rId2"/>
    <p:sldLayoutId id="2147483857" r:id="rId3"/>
    <p:sldLayoutId id="2147483858" r:id="rId4"/>
    <p:sldLayoutId id="2147483859" r:id="rId5"/>
    <p:sldLayoutId id="2147483860" r:id="rId6"/>
    <p:sldLayoutId id="2147483861" r:id="rId7"/>
    <p:sldLayoutId id="2147483862" r:id="rId8"/>
    <p:sldLayoutId id="2147483863" r:id="rId9"/>
    <p:sldLayoutId id="2147483864" r:id="rId10"/>
    <p:sldLayoutId id="2147483865" r:id="rId11"/>
    <p:sldLayoutId id="2147483866" r:id="rId12"/>
    <p:sldLayoutId id="2147483867" r:id="rId13"/>
    <p:sldLayoutId id="2147483868" r:id="rId14"/>
    <p:sldLayoutId id="2147483869" r:id="rId15"/>
    <p:sldLayoutId id="2147483870" r:id="rId16"/>
    <p:sldLayoutId id="2147483871" r:id="rId17"/>
    <p:sldLayoutId id="2147483872" r:id="rId18"/>
    <p:sldLayoutId id="2147483873" r:id="rId19"/>
    <p:sldLayoutId id="2147483874" r:id="rId20"/>
    <p:sldLayoutId id="2147483875" r:id="rId21"/>
    <p:sldLayoutId id="2147483876" r:id="rId22"/>
    <p:sldLayoutId id="2147483877" r:id="rId23"/>
  </p:sldLayoutIdLst>
  <p:transition spd="slow">
    <p:push dir="u"/>
  </p:transition>
  <p:txStyles>
    <p:titleStyle>
      <a:lvl1pPr algn="l" defTabSz="914462" rtl="0" eaLnBrk="1" latinLnBrk="0" hangingPunct="1">
        <a:lnSpc>
          <a:spcPct val="90000"/>
        </a:lnSpc>
        <a:spcBef>
          <a:spcPct val="0"/>
        </a:spcBef>
        <a:buNone/>
        <a:defRPr lang="en-US" sz="5467" b="0" kern="1200" cap="none" spc="-100" baseline="0" dirty="0" smtClean="0">
          <a:ln w="3175">
            <a:noFill/>
          </a:ln>
          <a:solidFill>
            <a:srgbClr val="555555"/>
          </a:solidFill>
          <a:effectLst/>
          <a:latin typeface="Tw Cen MT" panose="020B0602020104020603" pitchFamily="34" charset="0"/>
          <a:ea typeface="+mn-ea"/>
          <a:cs typeface="Arial" charset="0"/>
        </a:defRPr>
      </a:lvl1pPr>
    </p:titleStyle>
    <p:bodyStyle>
      <a:lvl1pPr marL="0" indent="0" algn="l" defTabSz="914462" rtl="0" eaLnBrk="1" latinLnBrk="0" hangingPunct="1">
        <a:lnSpc>
          <a:spcPct val="90000"/>
        </a:lnSpc>
        <a:spcBef>
          <a:spcPct val="20000"/>
        </a:spcBef>
        <a:buSzPct val="90000"/>
        <a:buFont typeface="Wingdings" pitchFamily="2" charset="2"/>
        <a:buNone/>
        <a:defRPr sz="4000" kern="1200">
          <a:solidFill>
            <a:schemeClr val="tx1">
              <a:lumMod val="75000"/>
            </a:schemeClr>
          </a:solidFill>
          <a:latin typeface="Tw Cen MT" panose="020B0602020104020603" pitchFamily="34" charset="0"/>
          <a:ea typeface="+mn-ea"/>
          <a:cs typeface="+mn-cs"/>
        </a:defRPr>
      </a:lvl1pPr>
      <a:lvl2pPr marL="0" indent="0" algn="l" defTabSz="914462" rtl="0" eaLnBrk="1" latinLnBrk="0" hangingPunct="1">
        <a:lnSpc>
          <a:spcPct val="90000"/>
        </a:lnSpc>
        <a:spcBef>
          <a:spcPct val="20000"/>
        </a:spcBef>
        <a:buSzPct val="90000"/>
        <a:buFont typeface="Wingdings" pitchFamily="2" charset="2"/>
        <a:buNone/>
        <a:tabLst>
          <a:tab pos="630307" algn="l"/>
        </a:tabLst>
        <a:defRPr sz="2000" kern="1200">
          <a:solidFill>
            <a:schemeClr val="tx1">
              <a:lumMod val="75000"/>
            </a:schemeClr>
          </a:solidFill>
          <a:latin typeface="Tw Cen MT" panose="020B0602020104020603" pitchFamily="34" charset="0"/>
          <a:ea typeface="+mn-ea"/>
          <a:cs typeface="+mn-cs"/>
        </a:defRPr>
      </a:lvl2pPr>
      <a:lvl3pPr marL="237061" indent="-237061" algn="l" defTabSz="914462" rtl="0" eaLnBrk="1" latinLnBrk="0" hangingPunct="1">
        <a:lnSpc>
          <a:spcPct val="90000"/>
        </a:lnSpc>
        <a:spcBef>
          <a:spcPct val="20000"/>
        </a:spcBef>
        <a:buSzPct val="90000"/>
        <a:buFont typeface="Wingdings" pitchFamily="2" charset="2"/>
        <a:buChar char="§"/>
        <a:defRPr sz="2000" kern="1200">
          <a:solidFill>
            <a:schemeClr val="tx1">
              <a:lumMod val="75000"/>
            </a:schemeClr>
          </a:solidFill>
          <a:latin typeface="Tw Cen MT" panose="020B0602020104020603" pitchFamily="34" charset="0"/>
          <a:ea typeface="+mn-ea"/>
          <a:cs typeface="+mn-cs"/>
        </a:defRPr>
      </a:lvl3pPr>
      <a:lvl4pPr marL="1482886" indent="-223862" algn="l" defTabSz="914462" rtl="0" eaLnBrk="1" latinLnBrk="0" hangingPunct="1">
        <a:lnSpc>
          <a:spcPct val="90000"/>
        </a:lnSpc>
        <a:spcBef>
          <a:spcPct val="20000"/>
        </a:spcBef>
        <a:buSzPct val="90000"/>
        <a:buFont typeface="Wingdings" pitchFamily="2" charset="2"/>
        <a:buChar char="§"/>
        <a:tabLst>
          <a:tab pos="914498"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3099" indent="-230213" algn="l" defTabSz="914462" rtl="0" eaLnBrk="1" latinLnBrk="0" hangingPunct="1">
        <a:lnSpc>
          <a:spcPct val="90000"/>
        </a:lnSpc>
        <a:spcBef>
          <a:spcPct val="20000"/>
        </a:spcBef>
        <a:buSzPct val="90000"/>
        <a:buFont typeface="Wingdings" pitchFamily="2" charset="2"/>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4772" indent="-228616" algn="l" defTabSz="91446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2003" indent="-228616" algn="l" defTabSz="91446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234" indent="-228616" algn="l" defTabSz="91446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466" indent="-228616" algn="l" defTabSz="91446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62" rtl="0" eaLnBrk="1" latinLnBrk="0" hangingPunct="1">
        <a:defRPr sz="1867" kern="1200">
          <a:solidFill>
            <a:schemeClr val="tx1"/>
          </a:solidFill>
          <a:latin typeface="+mn-lt"/>
          <a:ea typeface="+mn-ea"/>
          <a:cs typeface="+mn-cs"/>
        </a:defRPr>
      </a:lvl1pPr>
      <a:lvl2pPr marL="457231" algn="l" defTabSz="914462" rtl="0" eaLnBrk="1" latinLnBrk="0" hangingPunct="1">
        <a:defRPr sz="1867" kern="1200">
          <a:solidFill>
            <a:schemeClr val="tx1"/>
          </a:solidFill>
          <a:latin typeface="+mn-lt"/>
          <a:ea typeface="+mn-ea"/>
          <a:cs typeface="+mn-cs"/>
        </a:defRPr>
      </a:lvl2pPr>
      <a:lvl3pPr marL="914462" algn="l" defTabSz="914462" rtl="0" eaLnBrk="1" latinLnBrk="0" hangingPunct="1">
        <a:defRPr sz="1867" kern="1200">
          <a:solidFill>
            <a:schemeClr val="tx1"/>
          </a:solidFill>
          <a:latin typeface="+mn-lt"/>
          <a:ea typeface="+mn-ea"/>
          <a:cs typeface="+mn-cs"/>
        </a:defRPr>
      </a:lvl3pPr>
      <a:lvl4pPr marL="1371694" algn="l" defTabSz="914462" rtl="0" eaLnBrk="1" latinLnBrk="0" hangingPunct="1">
        <a:defRPr sz="1867" kern="1200">
          <a:solidFill>
            <a:schemeClr val="tx1"/>
          </a:solidFill>
          <a:latin typeface="+mn-lt"/>
          <a:ea typeface="+mn-ea"/>
          <a:cs typeface="+mn-cs"/>
        </a:defRPr>
      </a:lvl4pPr>
      <a:lvl5pPr marL="1828925" algn="l" defTabSz="914462" rtl="0" eaLnBrk="1" latinLnBrk="0" hangingPunct="1">
        <a:defRPr sz="1867" kern="1200">
          <a:solidFill>
            <a:schemeClr val="tx1"/>
          </a:solidFill>
          <a:latin typeface="+mn-lt"/>
          <a:ea typeface="+mn-ea"/>
          <a:cs typeface="+mn-cs"/>
        </a:defRPr>
      </a:lvl5pPr>
      <a:lvl6pPr marL="2286156" algn="l" defTabSz="914462" rtl="0" eaLnBrk="1" latinLnBrk="0" hangingPunct="1">
        <a:defRPr sz="1867" kern="1200">
          <a:solidFill>
            <a:schemeClr val="tx1"/>
          </a:solidFill>
          <a:latin typeface="+mn-lt"/>
          <a:ea typeface="+mn-ea"/>
          <a:cs typeface="+mn-cs"/>
        </a:defRPr>
      </a:lvl6pPr>
      <a:lvl7pPr marL="2743387" algn="l" defTabSz="914462" rtl="0" eaLnBrk="1" latinLnBrk="0" hangingPunct="1">
        <a:defRPr sz="1867" kern="1200">
          <a:solidFill>
            <a:schemeClr val="tx1"/>
          </a:solidFill>
          <a:latin typeface="+mn-lt"/>
          <a:ea typeface="+mn-ea"/>
          <a:cs typeface="+mn-cs"/>
        </a:defRPr>
      </a:lvl7pPr>
      <a:lvl8pPr marL="3200619" algn="l" defTabSz="914462" rtl="0" eaLnBrk="1" latinLnBrk="0" hangingPunct="1">
        <a:defRPr sz="1867" kern="1200">
          <a:solidFill>
            <a:schemeClr val="tx1"/>
          </a:solidFill>
          <a:latin typeface="+mn-lt"/>
          <a:ea typeface="+mn-ea"/>
          <a:cs typeface="+mn-cs"/>
        </a:defRPr>
      </a:lvl8pPr>
      <a:lvl9pPr marL="3657850" algn="l" defTabSz="914462" rtl="0" eaLnBrk="1" latinLnBrk="0" hangingPunct="1">
        <a:defRPr sz="1867"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5465">
          <p15:clr>
            <a:srgbClr val="F26B43"/>
          </p15:clr>
        </p15:guide>
        <p15:guide id="2" orient="horz" pos="1847">
          <p15:clr>
            <a:srgbClr val="F26B43"/>
          </p15:clr>
        </p15:guide>
        <p15:guide id="3" orient="horz" pos="2890">
          <p15:clr>
            <a:srgbClr val="F26B43"/>
          </p15:clr>
        </p15:guide>
        <p15:guide id="4" orient="horz" pos="123">
          <p15:clr>
            <a:srgbClr val="F26B43"/>
          </p15:clr>
        </p15:guide>
        <p15:guide id="5" pos="295">
          <p15:clr>
            <a:srgbClr val="F26B43"/>
          </p15:clr>
        </p15:guide>
        <p15:guide id="6" orient="horz" pos="1892">
          <p15:clr>
            <a:srgbClr val="F26B43"/>
          </p15:clr>
        </p15:guide>
        <p15:guide id="7" pos="1338">
          <p15:clr>
            <a:srgbClr val="F26B43"/>
          </p15:clr>
        </p15:guide>
        <p15:guide id="8" pos="1292">
          <p15:clr>
            <a:srgbClr val="F26B43"/>
          </p15:clr>
        </p15:guide>
        <p15:guide id="9" pos="2336">
          <p15:clr>
            <a:srgbClr val="F26B43"/>
          </p15:clr>
        </p15:guide>
        <p15:guide id="10" pos="2381">
          <p15:clr>
            <a:srgbClr val="F26B43"/>
          </p15:clr>
        </p15:guide>
        <p15:guide id="11" orient="horz" pos="849">
          <p15:clr>
            <a:srgbClr val="F26B43"/>
          </p15:clr>
        </p15:guide>
        <p15:guide id="12" pos="2880">
          <p15:clr>
            <a:srgbClr val="F26B43"/>
          </p15:clr>
        </p15:guide>
        <p15:guide id="13" pos="4422">
          <p15:clr>
            <a:srgbClr val="F26B43"/>
          </p15:clr>
        </p15:guide>
        <p15:guide id="14" pos="3424">
          <p15:clr>
            <a:srgbClr val="F26B43"/>
          </p15:clr>
        </p15:guide>
        <p15:guide id="15" pos="3379">
          <p15:clr>
            <a:srgbClr val="F26B43"/>
          </p15:clr>
        </p15:guide>
        <p15:guide id="16" pos="4468">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0.xml"/><Relationship Id="rId4" Type="http://schemas.openxmlformats.org/officeDocument/2006/relationships/image" Target="../media/image1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s://lukemerrett.com/fsharp-domain-modelling/" TargetMode="Externa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png"/><Relationship Id="rId1" Type="http://schemas.openxmlformats.org/officeDocument/2006/relationships/slideLayout" Target="../slideLayouts/slideLayout8.xml"/><Relationship Id="rId4" Type="http://schemas.openxmlformats.org/officeDocument/2006/relationships/hyperlink" Target="https://medium.com/@odytrice" TargetMode="External"/></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hyperlink" Target="https://github.com/Microsoft/visualfsharp/blob/master/tests/service/ProjectAnalysisTests.fs" TargetMode="Externa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8.xml"/><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3" Type="http://schemas.openxmlformats.org/officeDocument/2006/relationships/hyperlink" Target="http://fsharp.github.io/FSharp.Data/images/wb.gif" TargetMode="External"/><Relationship Id="rId2" Type="http://schemas.openxmlformats.org/officeDocument/2006/relationships/hyperlink" Target="http://fsharp.github.io/FSharp.Data/images/csv.gif" TargetMode="Externa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2" Type="http://schemas.openxmlformats.org/officeDocument/2006/relationships/hyperlink" Target="https://github.com/fsprojects/FsLexYacc/blob/master/src/FsYacc/fsyaccast.fs" TargetMode="Externa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8" Type="http://schemas.openxmlformats.org/officeDocument/2006/relationships/hyperlink" Target="http://connpass.com/event/3935/" TargetMode="External"/><Relationship Id="rId3" Type="http://schemas.openxmlformats.org/officeDocument/2006/relationships/hyperlink" Target="https://sergeytihon.com/2016/10/23/f-advent-calendar-in-english-2016/" TargetMode="External"/><Relationship Id="rId7" Type="http://schemas.openxmlformats.org/officeDocument/2006/relationships/hyperlink" Target="http://connpass.com/event/9758/" TargetMode="External"/><Relationship Id="rId2" Type="http://schemas.openxmlformats.org/officeDocument/2006/relationships/hyperlink" Target="https://sergeytihon.com/2017/10/22/f-advent-calendar-in-english-2017/" TargetMode="External"/><Relationship Id="rId1" Type="http://schemas.openxmlformats.org/officeDocument/2006/relationships/slideLayout" Target="../slideLayouts/slideLayout8.xml"/><Relationship Id="rId6" Type="http://schemas.openxmlformats.org/officeDocument/2006/relationships/hyperlink" Target="http://connpass.com/event/22056/" TargetMode="External"/><Relationship Id="rId11" Type="http://schemas.openxmlformats.org/officeDocument/2006/relationships/hyperlink" Target="https://atnd.org/events/10685" TargetMode="External"/><Relationship Id="rId5" Type="http://schemas.openxmlformats.org/officeDocument/2006/relationships/hyperlink" Target="https://qiita.com/advent-calendar/2016/fsharp" TargetMode="External"/><Relationship Id="rId10" Type="http://schemas.openxmlformats.org/officeDocument/2006/relationships/hyperlink" Target="http://partake.in/events/1c24993a-c475-4fc2-bca4-7a1cd2f81869" TargetMode="External"/><Relationship Id="rId4" Type="http://schemas.openxmlformats.org/officeDocument/2006/relationships/hyperlink" Target="https://sergeytihon.com/2015/10/25/f-advent-calendar-in-english-2015/" TargetMode="External"/><Relationship Id="rId9" Type="http://schemas.openxmlformats.org/officeDocument/2006/relationships/hyperlink" Target="https://atnd.org/events/33927"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2" Type="http://schemas.openxmlformats.org/officeDocument/2006/relationships/hyperlink" Target="https://fsprojects.github.io/FSharp.Control.AsyncSeq/" TargetMode="Externa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3" Type="http://schemas.openxmlformats.org/officeDocument/2006/relationships/hyperlink" Target="https://github.com/jrh13/hol-light/" TargetMode="External"/><Relationship Id="rId2" Type="http://schemas.openxmlformats.org/officeDocument/2006/relationships/hyperlink" Target="https://www.cs.ox.ac.uk/tom.melham/res/forte.html" TargetMode="External"/><Relationship Id="rId1" Type="http://schemas.openxmlformats.org/officeDocument/2006/relationships/slideLayout" Target="../slideLayouts/slideLayout8.xml"/><Relationship Id="rId4" Type="http://schemas.openxmlformats.org/officeDocument/2006/relationships/hyperlink" Target="https://www.microsoft.com/en-us/research/project/stochastic-pi-machine/" TargetMode="Externa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showMasterPhAnim="0">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p:nvPr>
        </p:nvSpPr>
        <p:spPr/>
        <p:txBody>
          <a:bodyPr>
            <a:normAutofit/>
          </a:bodyPr>
          <a:lstStyle/>
          <a:p>
            <a:r>
              <a:rPr lang="en-GB" sz="5400" dirty="0">
                <a:latin typeface="+mj-lt"/>
                <a:sym typeface="Wingdings" pitchFamily="2" charset="2"/>
              </a:rPr>
              <a:t>F# Code I Love</a:t>
            </a:r>
          </a:p>
        </p:txBody>
      </p:sp>
      <p:sp>
        <p:nvSpPr>
          <p:cNvPr id="2" name="Text Placeholder 1"/>
          <p:cNvSpPr>
            <a:spLocks noGrp="1"/>
          </p:cNvSpPr>
          <p:nvPr>
            <p:ph type="body" sz="quarter" idx="11"/>
          </p:nvPr>
        </p:nvSpPr>
        <p:spPr/>
        <p:txBody>
          <a:bodyPr>
            <a:normAutofit/>
          </a:bodyPr>
          <a:lstStyle/>
          <a:p>
            <a:r>
              <a:rPr lang="en-GB" dirty="0">
                <a:latin typeface="+mj-lt"/>
              </a:rPr>
              <a:t>Don Syme, </a:t>
            </a:r>
            <a:r>
              <a:rPr lang="en-GB" dirty="0" smtClean="0">
                <a:latin typeface="+mj-lt"/>
              </a:rPr>
              <a:t>F</a:t>
            </a:r>
            <a:r>
              <a:rPr lang="en-GB" dirty="0">
                <a:latin typeface="+mj-lt"/>
              </a:rPr>
              <a:t># Community </a:t>
            </a:r>
            <a:r>
              <a:rPr lang="en-GB" dirty="0" smtClean="0">
                <a:latin typeface="+mj-lt"/>
              </a:rPr>
              <a:t>Contributor</a:t>
            </a:r>
          </a:p>
          <a:p>
            <a:r>
              <a:rPr lang="en-GB" dirty="0" smtClean="0">
                <a:latin typeface="+mj-lt"/>
              </a:rPr>
              <a:t>Researcher @ Microsoft Mobile Tools</a:t>
            </a:r>
            <a:endParaRPr lang="en-GB" dirty="0">
              <a:latin typeface="+mj-lt"/>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361" y="305529"/>
            <a:ext cx="2552700" cy="990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 name="Picture 2"/>
          <p:cNvPicPr>
            <a:picLocks noChangeAspect="1"/>
          </p:cNvPicPr>
          <p:nvPr/>
        </p:nvPicPr>
        <p:blipFill>
          <a:blip r:embed="rId4"/>
          <a:stretch>
            <a:fillRect/>
          </a:stretch>
        </p:blipFill>
        <p:spPr>
          <a:xfrm>
            <a:off x="0" y="6021288"/>
            <a:ext cx="12192000" cy="957811"/>
          </a:xfrm>
          <a:prstGeom prst="rect">
            <a:avLst/>
          </a:prstGeom>
        </p:spPr>
      </p:pic>
    </p:spTree>
    <p:extLst>
      <p:ext uri="{BB962C8B-B14F-4D97-AF65-F5344CB8AC3E}">
        <p14:creationId xmlns:p14="http://schemas.microsoft.com/office/powerpoint/2010/main" val="257983567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47664" y="498443"/>
            <a:ext cx="4538344" cy="1661993"/>
          </a:xfrm>
        </p:spPr>
        <p:txBody>
          <a:bodyPr/>
          <a:lstStyle/>
          <a:p>
            <a:pPr algn="l"/>
            <a:r>
              <a:rPr lang="en-GB" sz="4000" dirty="0">
                <a:latin typeface="Segoe UI Light" panose="020B0502040204020203" pitchFamily="34" charset="0"/>
                <a:cs typeface="Segoe UI Light" panose="020B0502040204020203" pitchFamily="34" charset="0"/>
              </a:rPr>
              <a:t>Code I </a:t>
            </a:r>
            <a:r>
              <a:rPr lang="en-GB" sz="4000" dirty="0" smtClean="0">
                <a:latin typeface="Segoe UI Light" panose="020B0502040204020203" pitchFamily="34" charset="0"/>
                <a:cs typeface="Segoe UI Light" panose="020B0502040204020203" pitchFamily="34" charset="0"/>
              </a:rPr>
              <a:t>love!</a:t>
            </a:r>
            <a:r>
              <a:rPr lang="en-GB" sz="4000" dirty="0">
                <a:latin typeface="Segoe UI Light" panose="020B0502040204020203" pitchFamily="34" charset="0"/>
                <a:cs typeface="Segoe UI Light" panose="020B0502040204020203" pitchFamily="34" charset="0"/>
              </a:rPr>
              <a:t/>
            </a: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 pipelines</a:t>
            </a: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 domain modelling </a:t>
            </a:r>
            <a:endParaRPr lang="en-GB"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921142418"/>
      </p:ext>
    </p:extLst>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47664" y="498443"/>
            <a:ext cx="4538344" cy="1661993"/>
          </a:xfrm>
        </p:spPr>
        <p:txBody>
          <a:bodyPr/>
          <a:lstStyle/>
          <a:p>
            <a:pPr algn="l"/>
            <a:r>
              <a:rPr lang="en-GB" sz="4000" dirty="0">
                <a:latin typeface="Segoe UI Light" panose="020B0502040204020203" pitchFamily="34" charset="0"/>
                <a:cs typeface="Segoe UI Light" panose="020B0502040204020203" pitchFamily="34" charset="0"/>
              </a:rPr>
              <a:t>Code </a:t>
            </a:r>
            <a:r>
              <a:rPr lang="en-GB" sz="4000" dirty="0">
                <a:latin typeface="Segoe UI Light" panose="020B0502040204020203" pitchFamily="34" charset="0"/>
                <a:cs typeface="Segoe UI Light" panose="020B0502040204020203" pitchFamily="34" charset="0"/>
              </a:rPr>
              <a:t>I</a:t>
            </a:r>
            <a:r>
              <a:rPr lang="en-GB" sz="4000" dirty="0" smtClean="0">
                <a:latin typeface="Segoe UI Light" panose="020B0502040204020203" pitchFamily="34" charset="0"/>
                <a:cs typeface="Segoe UI Light" panose="020B0502040204020203" pitchFamily="34" charset="0"/>
              </a:rPr>
              <a:t> love!</a:t>
            </a:r>
            <a:r>
              <a:rPr lang="en-GB" sz="4000" dirty="0">
                <a:latin typeface="Segoe UI Light" panose="020B0502040204020203" pitchFamily="34" charset="0"/>
                <a:cs typeface="Segoe UI Light" panose="020B0502040204020203" pitchFamily="34" charset="0"/>
              </a:rPr>
              <a:t/>
            </a: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 pipelines</a:t>
            </a: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 domain modelling </a:t>
            </a:r>
            <a:endParaRPr lang="en-GB" dirty="0">
              <a:latin typeface="Segoe UI Light" panose="020B0502040204020203" pitchFamily="34" charset="0"/>
              <a:cs typeface="Segoe UI Light" panose="020B0502040204020203" pitchFamily="34" charset="0"/>
            </a:endParaRPr>
          </a:p>
        </p:txBody>
      </p:sp>
      <p:sp>
        <p:nvSpPr>
          <p:cNvPr id="2" name="Rectangle: Folded Corner 1">
            <a:extLst>
              <a:ext uri="{FF2B5EF4-FFF2-40B4-BE49-F238E27FC236}">
                <a16:creationId xmlns:a16="http://schemas.microsoft.com/office/drawing/2014/main" xmlns="" id="{73025AA4-F8AE-488B-ADB9-42F2AFFD1C05}"/>
              </a:ext>
            </a:extLst>
          </p:cNvPr>
          <p:cNvSpPr/>
          <p:nvPr/>
        </p:nvSpPr>
        <p:spPr bwMode="auto">
          <a:xfrm>
            <a:off x="4533089" y="311285"/>
            <a:ext cx="7509754" cy="5437762"/>
          </a:xfrm>
          <a:prstGeom prst="foldedCorner">
            <a:avLst/>
          </a:prstGeom>
          <a:solidFill>
            <a:srgbClr val="333333"/>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r>
              <a:rPr lang="en-GB" dirty="0">
                <a:solidFill>
                  <a:srgbClr val="608B4E"/>
                </a:solidFill>
                <a:latin typeface="Consolas" panose="020B0609020204030204" pitchFamily="49" charset="0"/>
              </a:rPr>
              <a:t>/// Represents a parsed expression</a:t>
            </a:r>
            <a:endParaRPr lang="en-GB" dirty="0">
              <a:solidFill>
                <a:srgbClr val="D4D4D4"/>
              </a:solidFill>
              <a:latin typeface="Consolas" panose="020B0609020204030204" pitchFamily="49" charset="0"/>
            </a:endParaRPr>
          </a:p>
          <a:p>
            <a:r>
              <a:rPr lang="en-GB" dirty="0">
                <a:solidFill>
                  <a:srgbClr val="569CD6"/>
                </a:solidFill>
                <a:latin typeface="Consolas" panose="020B0609020204030204" pitchFamily="49" charset="0"/>
              </a:rPr>
              <a:t>type</a:t>
            </a:r>
            <a:r>
              <a:rPr lang="en-GB" dirty="0">
                <a:solidFill>
                  <a:srgbClr val="D4D4D4"/>
                </a:solidFill>
                <a:latin typeface="Consolas" panose="020B0609020204030204" pitchFamily="49" charset="0"/>
              </a:rPr>
              <a:t> </a:t>
            </a:r>
            <a:r>
              <a:rPr lang="en-GB" dirty="0">
                <a:solidFill>
                  <a:srgbClr val="4EC9B0"/>
                </a:solidFill>
                <a:latin typeface="Consolas" panose="020B0609020204030204" pitchFamily="49" charset="0"/>
              </a:rPr>
              <a:t>Expr </a:t>
            </a:r>
            <a:r>
              <a:rPr lang="en-GB" dirty="0">
                <a:solidFill>
                  <a:srgbClr val="569CD6"/>
                </a:solidFill>
                <a:latin typeface="Consolas" panose="020B0609020204030204" pitchFamily="49" charset="0"/>
              </a:rPr>
              <a:t>=</a:t>
            </a:r>
            <a:endParaRPr lang="en-GB" dirty="0">
              <a:solidFill>
                <a:srgbClr val="D4D4D4"/>
              </a:solidFill>
              <a:latin typeface="Consolas" panose="020B0609020204030204" pitchFamily="49" charset="0"/>
            </a:endParaRPr>
          </a:p>
          <a:p>
            <a:r>
              <a:rPr lang="en-GB" dirty="0">
                <a:solidFill>
                  <a:srgbClr val="569CD6"/>
                </a:solidFill>
                <a:latin typeface="Consolas" panose="020B0609020204030204" pitchFamily="49" charset="0"/>
              </a:rPr>
              <a:t>    |</a:t>
            </a:r>
            <a:r>
              <a:rPr lang="en-GB" dirty="0">
                <a:solidFill>
                  <a:srgbClr val="D4D4D4"/>
                </a:solidFill>
                <a:latin typeface="Consolas" panose="020B0609020204030204" pitchFamily="49" charset="0"/>
              </a:rPr>
              <a:t> True</a:t>
            </a:r>
          </a:p>
          <a:p>
            <a:r>
              <a:rPr lang="en-GB" dirty="0">
                <a:solidFill>
                  <a:srgbClr val="569CD6"/>
                </a:solidFill>
                <a:latin typeface="Consolas" panose="020B0609020204030204" pitchFamily="49" charset="0"/>
              </a:rPr>
              <a:t>    |</a:t>
            </a:r>
            <a:r>
              <a:rPr lang="en-GB" dirty="0">
                <a:solidFill>
                  <a:srgbClr val="D4D4D4"/>
                </a:solidFill>
                <a:latin typeface="Consolas" panose="020B0609020204030204" pitchFamily="49" charset="0"/>
              </a:rPr>
              <a:t> And </a:t>
            </a:r>
            <a:r>
              <a:rPr lang="en-GB" dirty="0">
                <a:solidFill>
                  <a:srgbClr val="569CD6"/>
                </a:solidFill>
                <a:latin typeface="Consolas" panose="020B0609020204030204" pitchFamily="49" charset="0"/>
              </a:rPr>
              <a:t>of</a:t>
            </a:r>
            <a:r>
              <a:rPr lang="en-GB" dirty="0">
                <a:solidFill>
                  <a:srgbClr val="D4D4D4"/>
                </a:solidFill>
                <a:latin typeface="Consolas" panose="020B0609020204030204" pitchFamily="49" charset="0"/>
              </a:rPr>
              <a:t> Expr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Expr</a:t>
            </a:r>
          </a:p>
          <a:p>
            <a:r>
              <a:rPr lang="en-GB" dirty="0">
                <a:solidFill>
                  <a:srgbClr val="569CD6"/>
                </a:solidFill>
                <a:latin typeface="Consolas" panose="020B0609020204030204" pitchFamily="49" charset="0"/>
              </a:rPr>
              <a:t>    |</a:t>
            </a:r>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Nand</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of</a:t>
            </a:r>
            <a:r>
              <a:rPr lang="en-GB" dirty="0">
                <a:solidFill>
                  <a:srgbClr val="D4D4D4"/>
                </a:solidFill>
                <a:latin typeface="Consolas" panose="020B0609020204030204" pitchFamily="49" charset="0"/>
              </a:rPr>
              <a:t> Expr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Expr</a:t>
            </a:r>
          </a:p>
          <a:p>
            <a:r>
              <a:rPr lang="en-GB" dirty="0">
                <a:solidFill>
                  <a:srgbClr val="569CD6"/>
                </a:solidFill>
                <a:latin typeface="Consolas" panose="020B0609020204030204" pitchFamily="49" charset="0"/>
              </a:rPr>
              <a:t>    |</a:t>
            </a:r>
            <a:r>
              <a:rPr lang="en-GB" dirty="0">
                <a:solidFill>
                  <a:srgbClr val="D4D4D4"/>
                </a:solidFill>
                <a:latin typeface="Consolas" panose="020B0609020204030204" pitchFamily="49" charset="0"/>
              </a:rPr>
              <a:t> Or </a:t>
            </a:r>
            <a:r>
              <a:rPr lang="en-GB" dirty="0">
                <a:solidFill>
                  <a:srgbClr val="569CD6"/>
                </a:solidFill>
                <a:latin typeface="Consolas" panose="020B0609020204030204" pitchFamily="49" charset="0"/>
              </a:rPr>
              <a:t>of</a:t>
            </a:r>
            <a:r>
              <a:rPr lang="en-GB" dirty="0">
                <a:solidFill>
                  <a:srgbClr val="D4D4D4"/>
                </a:solidFill>
                <a:latin typeface="Consolas" panose="020B0609020204030204" pitchFamily="49" charset="0"/>
              </a:rPr>
              <a:t> Expr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Expr</a:t>
            </a:r>
          </a:p>
          <a:p>
            <a:r>
              <a:rPr lang="en-GB" dirty="0">
                <a:solidFill>
                  <a:srgbClr val="569CD6"/>
                </a:solidFill>
                <a:latin typeface="Consolas" panose="020B0609020204030204" pitchFamily="49" charset="0"/>
              </a:rPr>
              <a:t>    |</a:t>
            </a:r>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Xor</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of</a:t>
            </a:r>
            <a:r>
              <a:rPr lang="en-GB" dirty="0">
                <a:solidFill>
                  <a:srgbClr val="D4D4D4"/>
                </a:solidFill>
                <a:latin typeface="Consolas" panose="020B0609020204030204" pitchFamily="49" charset="0"/>
              </a:rPr>
              <a:t> Expr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Expr</a:t>
            </a:r>
          </a:p>
          <a:p>
            <a:r>
              <a:rPr lang="en-GB" dirty="0">
                <a:solidFill>
                  <a:srgbClr val="569CD6"/>
                </a:solidFill>
                <a:latin typeface="Consolas" panose="020B0609020204030204" pitchFamily="49" charset="0"/>
              </a:rPr>
              <a:t>    |</a:t>
            </a:r>
            <a:r>
              <a:rPr lang="en-GB" dirty="0">
                <a:solidFill>
                  <a:srgbClr val="D4D4D4"/>
                </a:solidFill>
                <a:latin typeface="Consolas" panose="020B0609020204030204" pitchFamily="49" charset="0"/>
              </a:rPr>
              <a:t> Not </a:t>
            </a:r>
            <a:r>
              <a:rPr lang="en-GB" dirty="0">
                <a:solidFill>
                  <a:srgbClr val="569CD6"/>
                </a:solidFill>
                <a:latin typeface="Consolas" panose="020B0609020204030204" pitchFamily="49" charset="0"/>
              </a:rPr>
              <a:t>of</a:t>
            </a:r>
            <a:r>
              <a:rPr lang="en-GB" dirty="0">
                <a:solidFill>
                  <a:srgbClr val="D4D4D4"/>
                </a:solidFill>
                <a:latin typeface="Consolas" panose="020B0609020204030204" pitchFamily="49" charset="0"/>
              </a:rPr>
              <a:t> Expr</a:t>
            </a:r>
          </a:p>
          <a:p>
            <a:endParaRPr lang="en-GB" b="0" dirty="0">
              <a:solidFill>
                <a:srgbClr val="D4D4D4"/>
              </a:solidFill>
              <a:effectLst/>
              <a:latin typeface="Consolas" panose="020B0609020204030204" pitchFamily="49" charset="0"/>
            </a:endParaRPr>
          </a:p>
          <a:p>
            <a:r>
              <a:rPr lang="en-GB" dirty="0">
                <a:solidFill>
                  <a:srgbClr val="D4D4D4"/>
                </a:solidFill>
                <a:latin typeface="Consolas" panose="020B0609020204030204" pitchFamily="49" charset="0"/>
              </a:rPr>
              <a:t>+ recursion, evaluation, normalization, analysis, visualization, …</a:t>
            </a:r>
            <a:endParaRPr lang="en-GB"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534790366"/>
      </p:ext>
    </p:extLst>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47664" y="498443"/>
            <a:ext cx="4538344" cy="1661993"/>
          </a:xfrm>
        </p:spPr>
        <p:txBody>
          <a:bodyPr/>
          <a:lstStyle/>
          <a:p>
            <a:pPr algn="l"/>
            <a:r>
              <a:rPr lang="en-GB" sz="4000" dirty="0">
                <a:latin typeface="Segoe UI Light" panose="020B0502040204020203" pitchFamily="34" charset="0"/>
                <a:cs typeface="Segoe UI Light" panose="020B0502040204020203" pitchFamily="34" charset="0"/>
              </a:rPr>
              <a:t>Code </a:t>
            </a:r>
            <a:r>
              <a:rPr lang="en-GB" sz="4000" dirty="0">
                <a:latin typeface="Segoe UI Light" panose="020B0502040204020203" pitchFamily="34" charset="0"/>
                <a:cs typeface="Segoe UI Light" panose="020B0502040204020203" pitchFamily="34" charset="0"/>
              </a:rPr>
              <a:t>I</a:t>
            </a:r>
            <a:r>
              <a:rPr lang="en-GB" sz="4000" dirty="0" smtClean="0">
                <a:latin typeface="Segoe UI Light" panose="020B0502040204020203" pitchFamily="34" charset="0"/>
                <a:cs typeface="Segoe UI Light" panose="020B0502040204020203" pitchFamily="34" charset="0"/>
              </a:rPr>
              <a:t> love!</a:t>
            </a:r>
            <a:r>
              <a:rPr lang="en-GB" sz="4000" dirty="0">
                <a:latin typeface="Segoe UI Light" panose="020B0502040204020203" pitchFamily="34" charset="0"/>
                <a:cs typeface="Segoe UI Light" panose="020B0502040204020203" pitchFamily="34" charset="0"/>
              </a:rPr>
              <a:t/>
            </a: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 pipelines</a:t>
            </a: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 domain modelling </a:t>
            </a:r>
            <a:endParaRPr lang="en-GB" dirty="0">
              <a:latin typeface="Segoe UI Light" panose="020B0502040204020203" pitchFamily="34" charset="0"/>
              <a:cs typeface="Segoe UI Light" panose="020B0502040204020203" pitchFamily="34" charset="0"/>
            </a:endParaRPr>
          </a:p>
        </p:txBody>
      </p:sp>
      <p:sp>
        <p:nvSpPr>
          <p:cNvPr id="2" name="Rectangle: Folded Corner 1">
            <a:extLst>
              <a:ext uri="{FF2B5EF4-FFF2-40B4-BE49-F238E27FC236}">
                <a16:creationId xmlns:a16="http://schemas.microsoft.com/office/drawing/2014/main" xmlns="" id="{73025AA4-F8AE-488B-ADB9-42F2AFFD1C05}"/>
              </a:ext>
            </a:extLst>
          </p:cNvPr>
          <p:cNvSpPr/>
          <p:nvPr/>
        </p:nvSpPr>
        <p:spPr bwMode="auto">
          <a:xfrm>
            <a:off x="4533089" y="321013"/>
            <a:ext cx="7509754" cy="5437762"/>
          </a:xfrm>
          <a:prstGeom prst="foldedCorner">
            <a:avLst/>
          </a:prstGeom>
          <a:solidFill>
            <a:srgbClr val="333333"/>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r>
              <a:rPr lang="en-GB" dirty="0">
                <a:solidFill>
                  <a:srgbClr val="608B4E"/>
                </a:solidFill>
                <a:latin typeface="Consolas" panose="020B0609020204030204" pitchFamily="49" charset="0"/>
              </a:rPr>
              <a:t>/// Represents information known about a value</a:t>
            </a:r>
            <a:endParaRPr lang="en-GB" dirty="0">
              <a:solidFill>
                <a:srgbClr val="D4D4D4"/>
              </a:solidFill>
              <a:latin typeface="Consolas" panose="020B0609020204030204" pitchFamily="49" charset="0"/>
            </a:endParaRPr>
          </a:p>
          <a:p>
            <a:r>
              <a:rPr lang="en-GB" dirty="0">
                <a:solidFill>
                  <a:srgbClr val="569CD6"/>
                </a:solidFill>
                <a:latin typeface="Consolas" panose="020B0609020204030204" pitchFamily="49" charset="0"/>
              </a:rPr>
              <a:t>type</a:t>
            </a:r>
            <a:r>
              <a:rPr lang="en-GB" dirty="0">
                <a:solidFill>
                  <a:srgbClr val="D4D4D4"/>
                </a:solidFill>
                <a:latin typeface="Consolas" panose="020B0609020204030204" pitchFamily="49" charset="0"/>
              </a:rPr>
              <a:t> </a:t>
            </a:r>
            <a:r>
              <a:rPr lang="en-GB" dirty="0" err="1">
                <a:solidFill>
                  <a:srgbClr val="4EC9B0"/>
                </a:solidFill>
                <a:latin typeface="Consolas" panose="020B0609020204030204" pitchFamily="49" charset="0"/>
              </a:rPr>
              <a:t>ExprValueInfo</a:t>
            </a:r>
            <a:r>
              <a:rPr lang="en-GB" dirty="0">
                <a:solidFill>
                  <a:srgbClr val="4EC9B0"/>
                </a:solidFill>
                <a:latin typeface="Consolas" panose="020B0609020204030204" pitchFamily="49" charset="0"/>
              </a:rPr>
              <a:t> </a:t>
            </a:r>
            <a:r>
              <a:rPr lang="en-GB" dirty="0">
                <a:solidFill>
                  <a:srgbClr val="569CD6"/>
                </a:solidFill>
                <a:latin typeface="Consolas" panose="020B0609020204030204" pitchFamily="49" charset="0"/>
              </a:rPr>
              <a:t>=</a:t>
            </a:r>
            <a:endParaRPr lang="en-GB" dirty="0">
              <a:solidFill>
                <a:srgbClr val="D4D4D4"/>
              </a:solidFill>
              <a:latin typeface="Consolas" panose="020B0609020204030204" pitchFamily="49" charset="0"/>
            </a:endParaRPr>
          </a:p>
          <a:p>
            <a:r>
              <a:rPr lang="en-GB" dirty="0">
                <a:solidFill>
                  <a:srgbClr val="569CD6"/>
                </a:solidFill>
                <a:latin typeface="Consolas" panose="020B0609020204030204" pitchFamily="49" charset="0"/>
              </a:rPr>
              <a:t>    |</a:t>
            </a:r>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UnknownValue</a:t>
            </a:r>
            <a:endParaRPr lang="en-GB" dirty="0">
              <a:solidFill>
                <a:srgbClr val="D4D4D4"/>
              </a:solidFill>
              <a:latin typeface="Consolas" panose="020B0609020204030204" pitchFamily="49" charset="0"/>
            </a:endParaRPr>
          </a:p>
          <a:p>
            <a:r>
              <a:rPr lang="en-GB" dirty="0">
                <a:solidFill>
                  <a:srgbClr val="569CD6"/>
                </a:solidFill>
                <a:latin typeface="Consolas" panose="020B0609020204030204" pitchFamily="49" charset="0"/>
              </a:rPr>
              <a:t>    |</a:t>
            </a:r>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ValValue</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of</a:t>
            </a:r>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ValRef</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ExprValueInfo</a:t>
            </a:r>
            <a:r>
              <a:rPr lang="en-GB" dirty="0">
                <a:solidFill>
                  <a:srgbClr val="D4D4D4"/>
                </a:solidFill>
                <a:latin typeface="Consolas" panose="020B0609020204030204" pitchFamily="49" charset="0"/>
              </a:rPr>
              <a:t> </a:t>
            </a:r>
          </a:p>
          <a:p>
            <a:r>
              <a:rPr lang="en-GB" dirty="0">
                <a:solidFill>
                  <a:srgbClr val="569CD6"/>
                </a:solidFill>
                <a:latin typeface="Consolas" panose="020B0609020204030204" pitchFamily="49" charset="0"/>
              </a:rPr>
              <a:t>    |</a:t>
            </a:r>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TupleValue</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of</a:t>
            </a:r>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ExprValueInfo</a:t>
            </a:r>
            <a:r>
              <a:rPr lang="en-GB" dirty="0">
                <a:solidFill>
                  <a:srgbClr val="569CD6"/>
                </a:solidFill>
                <a:latin typeface="Consolas" panose="020B0609020204030204" pitchFamily="49" charset="0"/>
              </a:rPr>
              <a:t>[]</a:t>
            </a:r>
            <a:endParaRPr lang="en-GB" dirty="0">
              <a:solidFill>
                <a:srgbClr val="D4D4D4"/>
              </a:solidFill>
              <a:latin typeface="Consolas" panose="020B0609020204030204" pitchFamily="49" charset="0"/>
            </a:endParaRPr>
          </a:p>
          <a:p>
            <a:r>
              <a:rPr lang="en-GB" dirty="0">
                <a:solidFill>
                  <a:srgbClr val="569CD6"/>
                </a:solidFill>
                <a:latin typeface="Consolas" panose="020B0609020204030204" pitchFamily="49" charset="0"/>
              </a:rPr>
              <a:t>    |</a:t>
            </a:r>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RecdValue</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of</a:t>
            </a:r>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TyconRef</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ExprValueInfo</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p>
          <a:p>
            <a:r>
              <a:rPr lang="en-GB" dirty="0">
                <a:solidFill>
                  <a:srgbClr val="569CD6"/>
                </a:solidFill>
                <a:latin typeface="Consolas" panose="020B0609020204030204" pitchFamily="49" charset="0"/>
              </a:rPr>
              <a:t>    |</a:t>
            </a:r>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UnionCaseValue</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of</a:t>
            </a:r>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UnionCaseRef</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ExprValueInfo</a:t>
            </a:r>
            <a:r>
              <a:rPr lang="en-GB" dirty="0">
                <a:solidFill>
                  <a:srgbClr val="569CD6"/>
                </a:solidFill>
                <a:latin typeface="Consolas" panose="020B0609020204030204" pitchFamily="49" charset="0"/>
              </a:rPr>
              <a:t>[]</a:t>
            </a:r>
            <a:endParaRPr lang="en-GB" dirty="0">
              <a:solidFill>
                <a:srgbClr val="D4D4D4"/>
              </a:solidFill>
              <a:latin typeface="Consolas" panose="020B0609020204030204" pitchFamily="49" charset="0"/>
            </a:endParaRPr>
          </a:p>
          <a:p>
            <a:r>
              <a:rPr lang="en-GB" dirty="0">
                <a:solidFill>
                  <a:srgbClr val="569CD6"/>
                </a:solidFill>
                <a:latin typeface="Consolas" panose="020B0609020204030204" pitchFamily="49" charset="0"/>
              </a:rPr>
              <a:t>    |</a:t>
            </a:r>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ConstValue</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of</a:t>
            </a:r>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Const</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TType</a:t>
            </a:r>
            <a:endParaRPr lang="en-GB" dirty="0">
              <a:solidFill>
                <a:srgbClr val="D4D4D4"/>
              </a:solidFill>
              <a:latin typeface="Consolas" panose="020B0609020204030204" pitchFamily="49" charset="0"/>
            </a:endParaRPr>
          </a:p>
          <a:p>
            <a:r>
              <a:rPr lang="en-GB" dirty="0">
                <a:solidFill>
                  <a:srgbClr val="569CD6"/>
                </a:solidFill>
                <a:latin typeface="Consolas" panose="020B0609020204030204" pitchFamily="49" charset="0"/>
              </a:rPr>
              <a:t>    |</a:t>
            </a:r>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CurriedLambdaValue</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of</a:t>
            </a:r>
            <a:r>
              <a:rPr lang="en-GB" dirty="0">
                <a:solidFill>
                  <a:srgbClr val="D4D4D4"/>
                </a:solidFill>
                <a:latin typeface="Consolas" panose="020B0609020204030204" pitchFamily="49" charset="0"/>
              </a:rPr>
              <a:t> Unique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Expr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TType</a:t>
            </a:r>
            <a:endParaRPr lang="en-GB" dirty="0">
              <a:solidFill>
                <a:srgbClr val="D4D4D4"/>
              </a:solidFill>
              <a:latin typeface="Consolas" panose="020B0609020204030204" pitchFamily="49" charset="0"/>
            </a:endParaRPr>
          </a:p>
        </p:txBody>
      </p:sp>
    </p:spTree>
    <p:extLst>
      <p:ext uri="{BB962C8B-B14F-4D97-AF65-F5344CB8AC3E}">
        <p14:creationId xmlns:p14="http://schemas.microsoft.com/office/powerpoint/2010/main" val="1185746283"/>
      </p:ext>
    </p:extLst>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47664" y="498443"/>
            <a:ext cx="4538344" cy="1661993"/>
          </a:xfrm>
        </p:spPr>
        <p:txBody>
          <a:bodyPr/>
          <a:lstStyle/>
          <a:p>
            <a:pPr algn="l"/>
            <a:r>
              <a:rPr lang="en-GB" sz="4000" dirty="0">
                <a:latin typeface="Segoe UI Light" panose="020B0502040204020203" pitchFamily="34" charset="0"/>
                <a:cs typeface="Segoe UI Light" panose="020B0502040204020203" pitchFamily="34" charset="0"/>
              </a:rPr>
              <a:t>Code we love </a:t>
            </a:r>
            <a:r>
              <a:rPr lang="en-GB" sz="4000" dirty="0" smtClean="0">
                <a:latin typeface="Segoe UI Light" panose="020B0502040204020203" pitchFamily="34" charset="0"/>
                <a:cs typeface="Segoe UI Light" panose="020B0502040204020203" pitchFamily="34" charset="0"/>
                <a:sym typeface="Wingdings" panose="05000000000000000000" pitchFamily="2" charset="2"/>
              </a:rPr>
              <a:t>:)</a:t>
            </a:r>
            <a:r>
              <a:rPr lang="en-GB" sz="4000" dirty="0">
                <a:latin typeface="Segoe UI Light" panose="020B0502040204020203" pitchFamily="34" charset="0"/>
                <a:cs typeface="Segoe UI Light" panose="020B0502040204020203" pitchFamily="34" charset="0"/>
              </a:rPr>
              <a:t/>
            </a: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 pipelines</a:t>
            </a: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 domain modelling </a:t>
            </a:r>
            <a:endParaRPr lang="en-GB" dirty="0">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xmlns="" id="{9C30A818-F85A-49B5-A5E9-74B2193ECB72}"/>
              </a:ext>
            </a:extLst>
          </p:cNvPr>
          <p:cNvSpPr/>
          <p:nvPr/>
        </p:nvSpPr>
        <p:spPr>
          <a:xfrm>
            <a:off x="4616155" y="1055611"/>
            <a:ext cx="5454122" cy="369332"/>
          </a:xfrm>
          <a:prstGeom prst="rect">
            <a:avLst/>
          </a:prstGeom>
        </p:spPr>
        <p:txBody>
          <a:bodyPr wrap="none">
            <a:spAutoFit/>
          </a:bodyPr>
          <a:lstStyle/>
          <a:p>
            <a:r>
              <a:rPr lang="en-GB" dirty="0">
                <a:hlinkClick r:id="rId2"/>
              </a:rPr>
              <a:t>https://lukemerrett.com/fsharp-domain-modelling/</a:t>
            </a:r>
            <a:r>
              <a:rPr lang="en-GB" dirty="0"/>
              <a:t> </a:t>
            </a:r>
          </a:p>
        </p:txBody>
      </p:sp>
      <p:sp>
        <p:nvSpPr>
          <p:cNvPr id="5" name="Rectangle 1">
            <a:extLst>
              <a:ext uri="{FF2B5EF4-FFF2-40B4-BE49-F238E27FC236}">
                <a16:creationId xmlns:a16="http://schemas.microsoft.com/office/drawing/2014/main" xmlns="" id="{84D4049F-F2BA-4886-9011-5C6EDF422161}"/>
              </a:ext>
            </a:extLst>
          </p:cNvPr>
          <p:cNvSpPr>
            <a:spLocks noChangeArrowheads="1"/>
          </p:cNvSpPr>
          <p:nvPr/>
        </p:nvSpPr>
        <p:spPr bwMode="auto">
          <a:xfrm>
            <a:off x="5841840" y="2307000"/>
            <a:ext cx="3672480" cy="2154436"/>
          </a:xfrm>
          <a:prstGeom prst="rect">
            <a:avLst/>
          </a:prstGeom>
          <a:solidFill>
            <a:srgbClr val="2728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rgbClr val="66D9EF"/>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66D9EF"/>
                </a:solidFill>
                <a:effectLst/>
                <a:latin typeface="Consolas" panose="020B0609020204030204" pitchFamily="49" charset="0"/>
              </a:rPr>
              <a:t>type</a:t>
            </a:r>
            <a:r>
              <a:rPr kumimoji="0" lang="en-US" altLang="en-US" b="0" i="0" u="none" strike="noStrike" cap="none" normalizeH="0" baseline="0" dirty="0">
                <a:ln>
                  <a:noFill/>
                </a:ln>
                <a:solidFill>
                  <a:srgbClr val="F8F8F2"/>
                </a:solidFill>
                <a:effectLst/>
                <a:latin typeface="Consolas" panose="020B0609020204030204" pitchFamily="49" charset="0"/>
              </a:rPr>
              <a:t> Status =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F8F8F2"/>
                </a:solidFill>
                <a:latin typeface="Consolas" panose="020B0609020204030204" pitchFamily="49" charset="0"/>
              </a:rPr>
              <a:t>    </a:t>
            </a:r>
            <a:r>
              <a:rPr kumimoji="0" lang="en-US" altLang="en-US" b="0" i="0" u="none" strike="noStrike" cap="none" normalizeH="0" baseline="0" dirty="0">
                <a:ln>
                  <a:noFill/>
                </a:ln>
                <a:solidFill>
                  <a:srgbClr val="F8F8F2"/>
                </a:solidFill>
                <a:effectLst/>
                <a:latin typeface="Consolas" panose="020B0609020204030204" pitchFamily="49" charset="0"/>
              </a:rPr>
              <a:t>| Online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F8F8F2"/>
                </a:solidFill>
                <a:latin typeface="Consolas" panose="020B0609020204030204" pitchFamily="49" charset="0"/>
              </a:rPr>
              <a:t>    </a:t>
            </a:r>
            <a:r>
              <a:rPr kumimoji="0" lang="en-US" altLang="en-US" b="0" i="0" u="none" strike="noStrike" cap="none" normalizeH="0" baseline="0" dirty="0">
                <a:ln>
                  <a:noFill/>
                </a:ln>
                <a:solidFill>
                  <a:srgbClr val="F8F8F2"/>
                </a:solidFill>
                <a:effectLst/>
                <a:latin typeface="Consolas" panose="020B0609020204030204" pitchFamily="49" charset="0"/>
              </a:rPr>
              <a:t>| Unresponsive </a:t>
            </a:r>
            <a:r>
              <a:rPr kumimoji="0" lang="en-US" altLang="en-US" b="0" i="0" u="none" strike="noStrike" cap="none" normalizeH="0" baseline="0" dirty="0">
                <a:ln>
                  <a:noFill/>
                </a:ln>
                <a:solidFill>
                  <a:srgbClr val="66D9EF"/>
                </a:solidFill>
                <a:effectLst/>
                <a:latin typeface="Consolas" panose="020B0609020204030204" pitchFamily="49" charset="0"/>
              </a:rPr>
              <a:t>of</a:t>
            </a:r>
            <a:r>
              <a:rPr kumimoji="0" lang="en-US" altLang="en-US" b="0" i="0" u="none" strike="noStrike" cap="none" normalizeH="0" baseline="0" dirty="0">
                <a:ln>
                  <a:noFill/>
                </a:ln>
                <a:solidFill>
                  <a:srgbClr val="F8F8F2"/>
                </a:solidFill>
                <a:effectLst/>
                <a:latin typeface="Consolas" panose="020B0609020204030204" pitchFamily="49" charset="0"/>
              </a:rPr>
              <a:t> string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F8F8F2"/>
                </a:solidFill>
                <a:latin typeface="Consolas" panose="020B0609020204030204" pitchFamily="49" charset="0"/>
              </a:rPr>
              <a:t>    </a:t>
            </a:r>
            <a:r>
              <a:rPr kumimoji="0" lang="en-US" altLang="en-US" b="0" i="0" u="none" strike="noStrike" cap="none" normalizeH="0" baseline="0" dirty="0">
                <a:ln>
                  <a:noFill/>
                </a:ln>
                <a:solidFill>
                  <a:srgbClr val="F8F8F2"/>
                </a:solidFill>
                <a:effectLst/>
                <a:latin typeface="Consolas" panose="020B0609020204030204" pitchFamily="49" charset="0"/>
              </a:rPr>
              <a:t>| Missing </a:t>
            </a:r>
            <a:r>
              <a:rPr kumimoji="0" lang="en-US" altLang="en-US" b="0" i="0" u="none" strike="noStrike" cap="none" normalizeH="0" baseline="0" dirty="0">
                <a:ln>
                  <a:noFill/>
                </a:ln>
                <a:solidFill>
                  <a:srgbClr val="66D9EF"/>
                </a:solidFill>
                <a:effectLst/>
                <a:latin typeface="Consolas" panose="020B0609020204030204" pitchFamily="49" charset="0"/>
              </a:rPr>
              <a:t>of</a:t>
            </a:r>
            <a:r>
              <a:rPr kumimoji="0" lang="en-US" altLang="en-US" b="0" i="0" u="none" strike="noStrike" cap="none" normalizeH="0" baseline="0" dirty="0">
                <a:ln>
                  <a:noFill/>
                </a:ln>
                <a:solidFill>
                  <a:srgbClr val="F8F8F2"/>
                </a:solidFill>
                <a:effectLst/>
                <a:latin typeface="Consolas" panose="020B0609020204030204" pitchFamily="49" charset="0"/>
              </a:rPr>
              <a:t> string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F8F8F2"/>
                </a:solidFill>
                <a:latin typeface="Consolas" panose="020B0609020204030204" pitchFamily="49" charset="0"/>
              </a:rPr>
              <a:t>    </a:t>
            </a:r>
            <a:r>
              <a:rPr kumimoji="0" lang="en-US" altLang="en-US" b="0" i="0" u="none" strike="noStrike" cap="none" normalizeH="0" baseline="0" dirty="0">
                <a:ln>
                  <a:noFill/>
                </a:ln>
                <a:solidFill>
                  <a:srgbClr val="F8F8F2"/>
                </a:solidFill>
                <a:effectLst/>
                <a:latin typeface="Consolas" panose="020B0609020204030204" pitchFamily="49" charset="0"/>
              </a:rPr>
              <a:t>| </a:t>
            </a:r>
            <a:r>
              <a:rPr kumimoji="0" lang="en-US" altLang="en-US" b="0" i="0" u="none" strike="noStrike" cap="none" normalizeH="0" baseline="0" dirty="0" err="1">
                <a:ln>
                  <a:noFill/>
                </a:ln>
                <a:solidFill>
                  <a:srgbClr val="F8F8F2"/>
                </a:solidFill>
                <a:effectLst/>
                <a:latin typeface="Consolas" panose="020B0609020204030204" pitchFamily="49" charset="0"/>
              </a:rPr>
              <a:t>NotChecked</a:t>
            </a:r>
            <a:r>
              <a:rPr kumimoji="0" lang="en-US" altLang="en-US" b="0" i="0" u="none" strike="noStrike" cap="none" normalizeH="0" baseline="0" dirty="0">
                <a:ln>
                  <a:noFill/>
                </a:ln>
                <a:solidFill>
                  <a:srgbClr val="F8F8F2"/>
                </a:solidFill>
                <a:effectLst/>
                <a:latin typeface="Consolas" panose="020B0609020204030204" pitchFamily="49" charset="0"/>
              </a:rPr>
              <a:t> </a:t>
            </a:r>
            <a:r>
              <a:rPr kumimoji="0" lang="en-US" altLang="en-US" b="0" i="0" u="none" strike="noStrike" cap="none" normalizeH="0" baseline="0" dirty="0">
                <a:ln>
                  <a:noFill/>
                </a:ln>
                <a:solidFill>
                  <a:srgbClr val="66D9EF"/>
                </a:solidFill>
                <a:effectLst/>
                <a:latin typeface="Consolas" panose="020B0609020204030204" pitchFamily="49" charset="0"/>
              </a:rPr>
              <a:t>of</a:t>
            </a:r>
            <a:r>
              <a:rPr kumimoji="0" lang="en-US" altLang="en-US" b="0" i="0" u="none" strike="noStrike" cap="none" normalizeH="0" baseline="0" dirty="0">
                <a:ln>
                  <a:noFill/>
                </a:ln>
                <a:solidFill>
                  <a:srgbClr val="F8F8F2"/>
                </a:solidFill>
                <a:effectLst/>
                <a:latin typeface="Consolas" panose="020B0609020204030204" pitchFamily="49" charset="0"/>
              </a:rPr>
              <a:t> string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F8F8F2"/>
                </a:solidFill>
                <a:latin typeface="Consolas" panose="020B0609020204030204" pitchFamily="49" charset="0"/>
              </a:rPr>
              <a:t>    </a:t>
            </a:r>
            <a:r>
              <a:rPr kumimoji="0" lang="en-US" altLang="en-US" b="0" i="0" u="none" strike="noStrike" cap="none" normalizeH="0" baseline="0" dirty="0">
                <a:ln>
                  <a:noFill/>
                </a:ln>
                <a:solidFill>
                  <a:srgbClr val="F8F8F2"/>
                </a:solidFill>
                <a:effectLst/>
                <a:latin typeface="Consolas" panose="020B0609020204030204" pitchFamily="49" charset="0"/>
              </a:rPr>
              <a:t>| Ignored</a:t>
            </a:r>
            <a:r>
              <a:rPr kumimoji="0" lang="en-US" altLang="en-US" sz="1400" b="0" i="0" u="none" strike="noStrike" cap="none" normalizeH="0" baseline="0" dirty="0">
                <a:ln>
                  <a:noFill/>
                </a:ln>
                <a:solidFill>
                  <a:schemeClr val="tx1"/>
                </a:solidFill>
                <a:effectLst/>
                <a:latin typeface="Consolas" panose="020B0609020204030204" pitchFamily="49" charset="0"/>
              </a:rPr>
              <a:t> </a:t>
            </a:r>
            <a:r>
              <a:rPr lang="en-US" altLang="en-US" sz="4000" dirty="0">
                <a:latin typeface="Consolas" panose="020B0609020204030204" pitchFamily="49" charset="0"/>
              </a:rPr>
              <a:t/>
            </a:r>
            <a:br>
              <a:rPr lang="en-US" altLang="en-US" sz="4000" dirty="0">
                <a:latin typeface="Consolas" panose="020B0609020204030204" pitchFamily="49" charset="0"/>
              </a:rPr>
            </a:br>
            <a:endParaRPr kumimoji="0" lang="en-US" altLang="en-US" sz="1400" b="0" i="0" u="none" strike="noStrike" cap="none" normalizeH="0" baseline="0" dirty="0">
              <a:ln>
                <a:noFill/>
              </a:ln>
              <a:solidFill>
                <a:schemeClr val="tx1"/>
              </a:solidFill>
              <a:effectLst/>
              <a:latin typeface="Consolas" panose="020B0609020204030204" pitchFamily="49" charset="0"/>
            </a:endParaRPr>
          </a:p>
        </p:txBody>
      </p:sp>
      <p:pic>
        <p:nvPicPr>
          <p:cNvPr id="2" name="Picture 1">
            <a:extLst>
              <a:ext uri="{FF2B5EF4-FFF2-40B4-BE49-F238E27FC236}">
                <a16:creationId xmlns:a16="http://schemas.microsoft.com/office/drawing/2014/main" xmlns="" id="{238F487A-B3B4-4549-8567-3211C1B352AF}"/>
              </a:ext>
            </a:extLst>
          </p:cNvPr>
          <p:cNvPicPr>
            <a:picLocks noChangeAspect="1"/>
          </p:cNvPicPr>
          <p:nvPr/>
        </p:nvPicPr>
        <p:blipFill>
          <a:blip r:embed="rId3"/>
          <a:stretch>
            <a:fillRect/>
          </a:stretch>
        </p:blipFill>
        <p:spPr>
          <a:xfrm>
            <a:off x="2516836" y="5062409"/>
            <a:ext cx="8296275" cy="1428750"/>
          </a:xfrm>
          <a:prstGeom prst="rect">
            <a:avLst/>
          </a:prstGeom>
        </p:spPr>
      </p:pic>
    </p:spTree>
    <p:extLst>
      <p:ext uri="{BB962C8B-B14F-4D97-AF65-F5344CB8AC3E}">
        <p14:creationId xmlns:p14="http://schemas.microsoft.com/office/powerpoint/2010/main" val="3746250569"/>
      </p:ext>
    </p:extLst>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47664" y="498443"/>
            <a:ext cx="4538344" cy="1661993"/>
          </a:xfrm>
        </p:spPr>
        <p:txBody>
          <a:bodyPr/>
          <a:lstStyle/>
          <a:p>
            <a:pPr algn="l"/>
            <a:r>
              <a:rPr lang="en-GB" sz="4000" dirty="0">
                <a:latin typeface="Segoe UI Light" panose="020B0502040204020203" pitchFamily="34" charset="0"/>
                <a:cs typeface="Segoe UI Light" panose="020B0502040204020203" pitchFamily="34" charset="0"/>
              </a:rPr>
              <a:t>Code </a:t>
            </a:r>
            <a:r>
              <a:rPr lang="en-GB" sz="4000" dirty="0" smtClean="0">
                <a:latin typeface="Segoe UI Light" panose="020B0502040204020203" pitchFamily="34" charset="0"/>
                <a:cs typeface="Segoe UI Light" panose="020B0502040204020203" pitchFamily="34" charset="0"/>
              </a:rPr>
              <a:t>we </a:t>
            </a:r>
            <a:r>
              <a:rPr lang="en-GB" sz="4000" dirty="0">
                <a:latin typeface="Segoe UI Light" panose="020B0502040204020203" pitchFamily="34" charset="0"/>
                <a:cs typeface="Segoe UI Light" panose="020B0502040204020203" pitchFamily="34" charset="0"/>
              </a:rPr>
              <a:t>love </a:t>
            </a:r>
            <a:r>
              <a:rPr lang="en-GB" sz="4000" dirty="0" smtClean="0">
                <a:latin typeface="Segoe UI Light" panose="020B0502040204020203" pitchFamily="34" charset="0"/>
                <a:cs typeface="Segoe UI Light" panose="020B0502040204020203" pitchFamily="34" charset="0"/>
                <a:sym typeface="Wingdings" panose="05000000000000000000" pitchFamily="2" charset="2"/>
              </a:rPr>
              <a:t>:)</a:t>
            </a:r>
            <a:r>
              <a:rPr lang="en-GB" sz="4000" dirty="0">
                <a:latin typeface="Segoe UI Light" panose="020B0502040204020203" pitchFamily="34" charset="0"/>
                <a:cs typeface="Segoe UI Light" panose="020B0502040204020203" pitchFamily="34" charset="0"/>
              </a:rPr>
              <a:t/>
            </a: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 pipelines</a:t>
            </a: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 domain modelling </a:t>
            </a:r>
            <a:endParaRPr lang="en-GB" dirty="0">
              <a:latin typeface="Segoe UI Light" panose="020B0502040204020203" pitchFamily="34" charset="0"/>
              <a:cs typeface="Segoe UI Light" panose="020B0502040204020203" pitchFamily="34" charset="0"/>
            </a:endParaRPr>
          </a:p>
        </p:txBody>
      </p:sp>
      <p:graphicFrame>
        <p:nvGraphicFramePr>
          <p:cNvPr id="2" name="Table 1">
            <a:extLst>
              <a:ext uri="{FF2B5EF4-FFF2-40B4-BE49-F238E27FC236}">
                <a16:creationId xmlns:a16="http://schemas.microsoft.com/office/drawing/2014/main" xmlns="" id="{BC299FEF-AD8D-49E4-9EDD-7ED42220ABC2}"/>
              </a:ext>
            </a:extLst>
          </p:cNvPr>
          <p:cNvGraphicFramePr>
            <a:graphicFrameLocks noGrp="1"/>
          </p:cNvGraphicFramePr>
          <p:nvPr>
            <p:extLst>
              <p:ext uri="{D42A27DB-BD31-4B8C-83A1-F6EECF244321}">
                <p14:modId xmlns:p14="http://schemas.microsoft.com/office/powerpoint/2010/main" val="1533183428"/>
              </p:ext>
            </p:extLst>
          </p:nvPr>
        </p:nvGraphicFramePr>
        <p:xfrm>
          <a:off x="4569799" y="1883085"/>
          <a:ext cx="3881337" cy="2452989"/>
        </p:xfrm>
        <a:graphic>
          <a:graphicData uri="http://schemas.openxmlformats.org/drawingml/2006/table">
            <a:tbl>
              <a:tblPr/>
              <a:tblGrid>
                <a:gridCol w="3881337">
                  <a:extLst>
                    <a:ext uri="{9D8B030D-6E8A-4147-A177-3AD203B41FA5}">
                      <a16:colId xmlns:a16="http://schemas.microsoft.com/office/drawing/2014/main" xmlns="" val="547979089"/>
                    </a:ext>
                  </a:extLst>
                </a:gridCol>
              </a:tblGrid>
              <a:tr h="2452989">
                <a:tc>
                  <a:txBody>
                    <a:bodyPr/>
                    <a:lstStyle/>
                    <a:p>
                      <a:pPr algn="l" fontAlgn="t"/>
                      <a:r>
                        <a:rPr lang="en-GB" sz="1500" dirty="0">
                          <a:solidFill>
                            <a:srgbClr val="D73A49"/>
                          </a:solidFill>
                          <a:effectLst/>
                          <a:latin typeface="Consolas" panose="020B0609020204030204" pitchFamily="49" charset="0"/>
                        </a:rPr>
                        <a:t>type</a:t>
                      </a:r>
                      <a:r>
                        <a:rPr lang="en-GB" sz="1500" dirty="0">
                          <a:solidFill>
                            <a:srgbClr val="24292E"/>
                          </a:solidFill>
                          <a:effectLst/>
                          <a:latin typeface="Consolas" panose="020B0609020204030204" pitchFamily="49" charset="0"/>
                        </a:rPr>
                        <a:t> </a:t>
                      </a:r>
                      <a:r>
                        <a:rPr lang="en-GB" sz="1500" dirty="0">
                          <a:solidFill>
                            <a:srgbClr val="6F42C1"/>
                          </a:solidFill>
                          <a:effectLst/>
                          <a:latin typeface="Consolas" panose="020B0609020204030204" pitchFamily="49" charset="0"/>
                        </a:rPr>
                        <a:t>Value </a:t>
                      </a:r>
                      <a:r>
                        <a:rPr lang="en-GB" sz="1500" dirty="0">
                          <a:solidFill>
                            <a:srgbClr val="D73A49"/>
                          </a:solidFill>
                          <a:effectLst/>
                          <a:latin typeface="Consolas" panose="020B0609020204030204" pitchFamily="49" charset="0"/>
                        </a:rPr>
                        <a:t>=</a:t>
                      </a:r>
                      <a:r>
                        <a:rPr lang="en-GB" sz="1500" dirty="0">
                          <a:solidFill>
                            <a:srgbClr val="24292E"/>
                          </a:solidFill>
                          <a:effectLst/>
                          <a:latin typeface="Consolas" panose="020B0609020204030204" pitchFamily="49" charset="0"/>
                        </a:rPr>
                        <a:t> </a:t>
                      </a:r>
                    </a:p>
                    <a:p>
                      <a:pPr algn="l" fontAlgn="t"/>
                      <a:r>
                        <a:rPr lang="en-GB" sz="1500" dirty="0">
                          <a:solidFill>
                            <a:srgbClr val="D73A49"/>
                          </a:solidFill>
                          <a:effectLst/>
                          <a:latin typeface="Consolas" panose="020B0609020204030204" pitchFamily="49" charset="0"/>
                        </a:rPr>
                        <a:t>    |</a:t>
                      </a:r>
                      <a:r>
                        <a:rPr lang="en-GB" sz="1500" dirty="0">
                          <a:solidFill>
                            <a:srgbClr val="24292E"/>
                          </a:solidFill>
                          <a:effectLst/>
                          <a:latin typeface="Consolas" panose="020B0609020204030204" pitchFamily="49" charset="0"/>
                        </a:rPr>
                        <a:t> Integer </a:t>
                      </a:r>
                      <a:r>
                        <a:rPr lang="en-GB" sz="1500" dirty="0">
                          <a:solidFill>
                            <a:srgbClr val="D73A49"/>
                          </a:solidFill>
                          <a:effectLst/>
                          <a:latin typeface="Consolas" panose="020B0609020204030204" pitchFamily="49" charset="0"/>
                        </a:rPr>
                        <a:t>of</a:t>
                      </a:r>
                      <a:r>
                        <a:rPr lang="en-GB" sz="1500" dirty="0">
                          <a:solidFill>
                            <a:srgbClr val="24292E"/>
                          </a:solidFill>
                          <a:effectLst/>
                          <a:latin typeface="Consolas" panose="020B0609020204030204" pitchFamily="49" charset="0"/>
                        </a:rPr>
                        <a:t> int64</a:t>
                      </a:r>
                    </a:p>
                    <a:p>
                      <a:pPr algn="l" fontAlgn="t"/>
                      <a:r>
                        <a:rPr lang="en-GB" sz="1500" dirty="0">
                          <a:solidFill>
                            <a:srgbClr val="D73A49"/>
                          </a:solidFill>
                          <a:effectLst/>
                          <a:latin typeface="Consolas" panose="020B0609020204030204" pitchFamily="49" charset="0"/>
                        </a:rPr>
                        <a:t>    |</a:t>
                      </a:r>
                      <a:r>
                        <a:rPr lang="en-GB" sz="1500" dirty="0">
                          <a:solidFill>
                            <a:srgbClr val="24292E"/>
                          </a:solidFill>
                          <a:effectLst/>
                          <a:latin typeface="Consolas" panose="020B0609020204030204" pitchFamily="49" charset="0"/>
                        </a:rPr>
                        <a:t> String </a:t>
                      </a:r>
                      <a:r>
                        <a:rPr lang="en-GB" sz="1500" dirty="0">
                          <a:solidFill>
                            <a:srgbClr val="D73A49"/>
                          </a:solidFill>
                          <a:effectLst/>
                          <a:latin typeface="Consolas" panose="020B0609020204030204" pitchFamily="49" charset="0"/>
                        </a:rPr>
                        <a:t>of</a:t>
                      </a:r>
                      <a:r>
                        <a:rPr lang="en-GB" sz="1500" dirty="0">
                          <a:solidFill>
                            <a:srgbClr val="24292E"/>
                          </a:solidFill>
                          <a:effectLst/>
                          <a:latin typeface="Consolas" panose="020B0609020204030204" pitchFamily="49" charset="0"/>
                        </a:rPr>
                        <a:t> string</a:t>
                      </a:r>
                    </a:p>
                    <a:p>
                      <a:pPr algn="l" fontAlgn="t"/>
                      <a:r>
                        <a:rPr lang="en-GB" sz="1500" dirty="0">
                          <a:solidFill>
                            <a:srgbClr val="D73A49"/>
                          </a:solidFill>
                          <a:effectLst/>
                          <a:latin typeface="Consolas" panose="020B0609020204030204" pitchFamily="49" charset="0"/>
                        </a:rPr>
                        <a:t>    |</a:t>
                      </a:r>
                      <a:r>
                        <a:rPr lang="en-GB" sz="1500" dirty="0">
                          <a:solidFill>
                            <a:srgbClr val="24292E"/>
                          </a:solidFill>
                          <a:effectLst/>
                          <a:latin typeface="Consolas" panose="020B0609020204030204" pitchFamily="49" charset="0"/>
                        </a:rPr>
                        <a:t> Date </a:t>
                      </a:r>
                      <a:r>
                        <a:rPr lang="en-GB" sz="1500" dirty="0">
                          <a:solidFill>
                            <a:srgbClr val="D73A49"/>
                          </a:solidFill>
                          <a:effectLst/>
                          <a:latin typeface="Consolas" panose="020B0609020204030204" pitchFamily="49" charset="0"/>
                        </a:rPr>
                        <a:t>of</a:t>
                      </a:r>
                      <a:r>
                        <a:rPr lang="en-GB" sz="1500" dirty="0">
                          <a:solidFill>
                            <a:srgbClr val="24292E"/>
                          </a:solidFill>
                          <a:effectLst/>
                          <a:latin typeface="Consolas" panose="020B0609020204030204" pitchFamily="49" charset="0"/>
                        </a:rPr>
                        <a:t> </a:t>
                      </a:r>
                      <a:r>
                        <a:rPr lang="en-GB" sz="1500" dirty="0" err="1">
                          <a:solidFill>
                            <a:srgbClr val="24292E"/>
                          </a:solidFill>
                          <a:effectLst/>
                          <a:latin typeface="Consolas" panose="020B0609020204030204" pitchFamily="49" charset="0"/>
                        </a:rPr>
                        <a:t>DateTime</a:t>
                      </a:r>
                      <a:endParaRPr lang="en-GB" sz="1500" dirty="0">
                        <a:solidFill>
                          <a:srgbClr val="24292E"/>
                        </a:solidFill>
                        <a:effectLst/>
                        <a:latin typeface="Consolas" panose="020B0609020204030204" pitchFamily="49" charset="0"/>
                      </a:endParaRPr>
                    </a:p>
                    <a:p>
                      <a:pPr algn="l" fontAlgn="t"/>
                      <a:r>
                        <a:rPr lang="en-GB" sz="1500" dirty="0">
                          <a:solidFill>
                            <a:srgbClr val="D73A49"/>
                          </a:solidFill>
                          <a:effectLst/>
                          <a:latin typeface="Consolas" panose="020B0609020204030204" pitchFamily="49" charset="0"/>
                        </a:rPr>
                        <a:t>    |</a:t>
                      </a:r>
                      <a:r>
                        <a:rPr lang="en-GB" sz="1500" dirty="0">
                          <a:solidFill>
                            <a:srgbClr val="24292E"/>
                          </a:solidFill>
                          <a:effectLst/>
                          <a:latin typeface="Consolas" panose="020B0609020204030204" pitchFamily="49" charset="0"/>
                        </a:rPr>
                        <a:t> Data </a:t>
                      </a:r>
                      <a:r>
                        <a:rPr lang="en-GB" sz="1500" dirty="0">
                          <a:solidFill>
                            <a:srgbClr val="D73A49"/>
                          </a:solidFill>
                          <a:effectLst/>
                          <a:latin typeface="Consolas" panose="020B0609020204030204" pitchFamily="49" charset="0"/>
                        </a:rPr>
                        <a:t>of</a:t>
                      </a:r>
                      <a:r>
                        <a:rPr lang="en-GB" sz="1500" dirty="0">
                          <a:solidFill>
                            <a:srgbClr val="24292E"/>
                          </a:solidFill>
                          <a:effectLst/>
                          <a:latin typeface="Consolas" panose="020B0609020204030204" pitchFamily="49" charset="0"/>
                        </a:rPr>
                        <a:t> string</a:t>
                      </a:r>
                    </a:p>
                    <a:p>
                      <a:pPr algn="l" fontAlgn="t"/>
                      <a:r>
                        <a:rPr lang="en-GB" sz="1500" dirty="0">
                          <a:solidFill>
                            <a:srgbClr val="D73A49"/>
                          </a:solidFill>
                          <a:effectLst/>
                          <a:latin typeface="Consolas" panose="020B0609020204030204" pitchFamily="49" charset="0"/>
                        </a:rPr>
                        <a:t>    |</a:t>
                      </a:r>
                      <a:r>
                        <a:rPr lang="en-GB" sz="1500" dirty="0">
                          <a:solidFill>
                            <a:srgbClr val="24292E"/>
                          </a:solidFill>
                          <a:effectLst/>
                          <a:latin typeface="Consolas" panose="020B0609020204030204" pitchFamily="49" charset="0"/>
                        </a:rPr>
                        <a:t> Bool </a:t>
                      </a:r>
                      <a:r>
                        <a:rPr lang="en-GB" sz="1500" dirty="0">
                          <a:solidFill>
                            <a:srgbClr val="D73A49"/>
                          </a:solidFill>
                          <a:effectLst/>
                          <a:latin typeface="Consolas" panose="020B0609020204030204" pitchFamily="49" charset="0"/>
                        </a:rPr>
                        <a:t>of</a:t>
                      </a:r>
                      <a:r>
                        <a:rPr lang="en-GB" sz="1500" dirty="0">
                          <a:solidFill>
                            <a:srgbClr val="24292E"/>
                          </a:solidFill>
                          <a:effectLst/>
                          <a:latin typeface="Consolas" panose="020B0609020204030204" pitchFamily="49" charset="0"/>
                        </a:rPr>
                        <a:t> bool</a:t>
                      </a:r>
                    </a:p>
                    <a:p>
                      <a:pPr algn="l" fontAlgn="t"/>
                      <a:r>
                        <a:rPr lang="en-GB" sz="1500" dirty="0">
                          <a:solidFill>
                            <a:srgbClr val="D73A49"/>
                          </a:solidFill>
                          <a:effectLst/>
                          <a:latin typeface="Consolas" panose="020B0609020204030204" pitchFamily="49" charset="0"/>
                        </a:rPr>
                        <a:t>    |</a:t>
                      </a:r>
                      <a:r>
                        <a:rPr lang="en-GB" sz="1500" dirty="0">
                          <a:solidFill>
                            <a:srgbClr val="24292E"/>
                          </a:solidFill>
                          <a:effectLst/>
                          <a:latin typeface="Consolas" panose="020B0609020204030204" pitchFamily="49" charset="0"/>
                        </a:rPr>
                        <a:t> </a:t>
                      </a:r>
                      <a:r>
                        <a:rPr lang="en-GB" sz="1500" dirty="0" err="1">
                          <a:solidFill>
                            <a:srgbClr val="24292E"/>
                          </a:solidFill>
                          <a:effectLst/>
                          <a:latin typeface="Consolas" panose="020B0609020204030204" pitchFamily="49" charset="0"/>
                        </a:rPr>
                        <a:t>Dict</a:t>
                      </a:r>
                      <a:r>
                        <a:rPr lang="en-GB" sz="1500" dirty="0">
                          <a:solidFill>
                            <a:srgbClr val="24292E"/>
                          </a:solidFill>
                          <a:effectLst/>
                          <a:latin typeface="Consolas" panose="020B0609020204030204" pitchFamily="49" charset="0"/>
                        </a:rPr>
                        <a:t> </a:t>
                      </a:r>
                      <a:r>
                        <a:rPr lang="en-GB" sz="1500" dirty="0">
                          <a:solidFill>
                            <a:srgbClr val="D73A49"/>
                          </a:solidFill>
                          <a:effectLst/>
                          <a:latin typeface="Consolas" panose="020B0609020204030204" pitchFamily="49" charset="0"/>
                        </a:rPr>
                        <a:t>of</a:t>
                      </a:r>
                      <a:r>
                        <a:rPr lang="en-GB" sz="1500" dirty="0">
                          <a:solidFill>
                            <a:srgbClr val="24292E"/>
                          </a:solidFill>
                          <a:effectLst/>
                          <a:latin typeface="Consolas" panose="020B0609020204030204" pitchFamily="49" charset="0"/>
                        </a:rPr>
                        <a:t> list</a:t>
                      </a:r>
                      <a:r>
                        <a:rPr lang="en-GB" sz="1500" dirty="0">
                          <a:solidFill>
                            <a:srgbClr val="D73A49"/>
                          </a:solidFill>
                          <a:effectLst/>
                          <a:latin typeface="Consolas" panose="020B0609020204030204" pitchFamily="49" charset="0"/>
                        </a:rPr>
                        <a:t>&lt;</a:t>
                      </a:r>
                      <a:r>
                        <a:rPr lang="en-GB" sz="1500" dirty="0">
                          <a:solidFill>
                            <a:srgbClr val="24292E"/>
                          </a:solidFill>
                          <a:effectLst/>
                          <a:latin typeface="Consolas" panose="020B0609020204030204" pitchFamily="49" charset="0"/>
                        </a:rPr>
                        <a:t>string </a:t>
                      </a:r>
                      <a:r>
                        <a:rPr lang="en-GB" sz="1500" dirty="0">
                          <a:solidFill>
                            <a:srgbClr val="D73A49"/>
                          </a:solidFill>
                          <a:effectLst/>
                          <a:latin typeface="Consolas" panose="020B0609020204030204" pitchFamily="49" charset="0"/>
                        </a:rPr>
                        <a:t>*</a:t>
                      </a:r>
                      <a:r>
                        <a:rPr lang="en-GB" sz="1500" dirty="0">
                          <a:solidFill>
                            <a:srgbClr val="24292E"/>
                          </a:solidFill>
                          <a:effectLst/>
                          <a:latin typeface="Consolas" panose="020B0609020204030204" pitchFamily="49" charset="0"/>
                        </a:rPr>
                        <a:t> Value</a:t>
                      </a:r>
                      <a:r>
                        <a:rPr lang="en-GB" sz="1500" dirty="0">
                          <a:solidFill>
                            <a:srgbClr val="D73A49"/>
                          </a:solidFill>
                          <a:effectLst/>
                          <a:latin typeface="Consolas" panose="020B0609020204030204" pitchFamily="49" charset="0"/>
                        </a:rPr>
                        <a:t>&gt;</a:t>
                      </a:r>
                      <a:endParaRPr lang="en-GB" sz="1500" dirty="0">
                        <a:solidFill>
                          <a:srgbClr val="24292E"/>
                        </a:solidFill>
                        <a:effectLst/>
                        <a:latin typeface="Consolas" panose="020B0609020204030204" pitchFamily="49" charset="0"/>
                      </a:endParaRPr>
                    </a:p>
                    <a:p>
                      <a:pPr algn="l" fontAlgn="t"/>
                      <a:r>
                        <a:rPr lang="en-GB" sz="1500" dirty="0">
                          <a:solidFill>
                            <a:srgbClr val="D73A49"/>
                          </a:solidFill>
                          <a:effectLst/>
                          <a:latin typeface="Consolas" panose="020B0609020204030204" pitchFamily="49" charset="0"/>
                        </a:rPr>
                        <a:t>    |</a:t>
                      </a:r>
                      <a:r>
                        <a:rPr lang="en-GB" sz="1500" dirty="0">
                          <a:solidFill>
                            <a:srgbClr val="24292E"/>
                          </a:solidFill>
                          <a:effectLst/>
                          <a:latin typeface="Consolas" panose="020B0609020204030204" pitchFamily="49" charset="0"/>
                        </a:rPr>
                        <a:t> Array </a:t>
                      </a:r>
                      <a:r>
                        <a:rPr lang="en-GB" sz="1500" dirty="0">
                          <a:solidFill>
                            <a:srgbClr val="D73A49"/>
                          </a:solidFill>
                          <a:effectLst/>
                          <a:latin typeface="Consolas" panose="020B0609020204030204" pitchFamily="49" charset="0"/>
                        </a:rPr>
                        <a:t>of</a:t>
                      </a:r>
                      <a:r>
                        <a:rPr lang="en-GB" sz="1500" dirty="0">
                          <a:solidFill>
                            <a:srgbClr val="24292E"/>
                          </a:solidFill>
                          <a:effectLst/>
                          <a:latin typeface="Consolas" panose="020B0609020204030204" pitchFamily="49" charset="0"/>
                        </a:rPr>
                        <a:t> list</a:t>
                      </a:r>
                      <a:r>
                        <a:rPr lang="en-GB" sz="1500" dirty="0">
                          <a:solidFill>
                            <a:srgbClr val="D73A49"/>
                          </a:solidFill>
                          <a:effectLst/>
                          <a:latin typeface="Consolas" panose="020B0609020204030204" pitchFamily="49" charset="0"/>
                        </a:rPr>
                        <a:t>&lt;</a:t>
                      </a:r>
                      <a:r>
                        <a:rPr lang="en-GB" sz="1500" dirty="0">
                          <a:solidFill>
                            <a:srgbClr val="24292E"/>
                          </a:solidFill>
                          <a:effectLst/>
                          <a:latin typeface="Consolas" panose="020B0609020204030204" pitchFamily="49" charset="0"/>
                        </a:rPr>
                        <a:t>Value</a:t>
                      </a:r>
                      <a:r>
                        <a:rPr lang="en-GB" sz="1500" dirty="0">
                          <a:solidFill>
                            <a:srgbClr val="D73A49"/>
                          </a:solidFill>
                          <a:effectLst/>
                          <a:latin typeface="Consolas" panose="020B0609020204030204" pitchFamily="49" charset="0"/>
                        </a:rPr>
                        <a:t>&gt;</a:t>
                      </a:r>
                      <a:endParaRPr lang="en-GB" sz="1500" dirty="0">
                        <a:solidFill>
                          <a:srgbClr val="24292E"/>
                        </a:solidFill>
                        <a:effectLst/>
                        <a:latin typeface="Consolas" panose="020B0609020204030204" pitchFamily="49" charset="0"/>
                      </a:endParaRPr>
                    </a:p>
                  </a:txBody>
                  <a:tcPr marL="80000" marR="80000" marT="32000" marB="8000">
                    <a:lnL>
                      <a:noFill/>
                    </a:lnL>
                    <a:lnR>
                      <a:noFill/>
                    </a:lnR>
                    <a:lnT>
                      <a:noFill/>
                    </a:lnT>
                    <a:lnB>
                      <a:noFill/>
                    </a:lnB>
                    <a:solidFill>
                      <a:srgbClr val="FFFFFF"/>
                    </a:solidFill>
                  </a:tcPr>
                </a:tc>
                <a:extLst>
                  <a:ext uri="{0D108BD9-81ED-4DB2-BD59-A6C34878D82A}">
                    <a16:rowId xmlns:a16="http://schemas.microsoft.com/office/drawing/2014/main" xmlns="" val="749655510"/>
                  </a:ext>
                </a:extLst>
              </a:tr>
            </a:tbl>
          </a:graphicData>
        </a:graphic>
      </p:graphicFrame>
      <p:pic>
        <p:nvPicPr>
          <p:cNvPr id="6" name="Picture 5">
            <a:extLst>
              <a:ext uri="{FF2B5EF4-FFF2-40B4-BE49-F238E27FC236}">
                <a16:creationId xmlns:a16="http://schemas.microsoft.com/office/drawing/2014/main" xmlns="" id="{BF4C2AB9-D891-4B24-95B2-BE96D77CC691}"/>
              </a:ext>
            </a:extLst>
          </p:cNvPr>
          <p:cNvPicPr>
            <a:picLocks noChangeAspect="1"/>
          </p:cNvPicPr>
          <p:nvPr/>
        </p:nvPicPr>
        <p:blipFill>
          <a:blip r:embed="rId2"/>
          <a:stretch>
            <a:fillRect/>
          </a:stretch>
        </p:blipFill>
        <p:spPr>
          <a:xfrm>
            <a:off x="4569799" y="4132735"/>
            <a:ext cx="7467600" cy="1685925"/>
          </a:xfrm>
          <a:prstGeom prst="rect">
            <a:avLst/>
          </a:prstGeom>
        </p:spPr>
      </p:pic>
      <p:pic>
        <p:nvPicPr>
          <p:cNvPr id="17412" name="Picture 4" descr="Ody Mbegbu">
            <a:extLst>
              <a:ext uri="{FF2B5EF4-FFF2-40B4-BE49-F238E27FC236}">
                <a16:creationId xmlns:a16="http://schemas.microsoft.com/office/drawing/2014/main" xmlns="" id="{FED930F4-FE14-4A02-8422-A065CCB3DD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06142" y="364982"/>
            <a:ext cx="1928914" cy="1928914"/>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xmlns="" id="{8A58FC23-4A68-4145-9250-B165A75E6D6F}"/>
              </a:ext>
            </a:extLst>
          </p:cNvPr>
          <p:cNvSpPr/>
          <p:nvPr/>
        </p:nvSpPr>
        <p:spPr>
          <a:xfrm>
            <a:off x="4569799" y="1093568"/>
            <a:ext cx="3402598" cy="646331"/>
          </a:xfrm>
          <a:prstGeom prst="rect">
            <a:avLst/>
          </a:prstGeom>
        </p:spPr>
        <p:txBody>
          <a:bodyPr wrap="none">
            <a:spAutoFit/>
          </a:bodyPr>
          <a:lstStyle/>
          <a:p>
            <a:r>
              <a:rPr lang="en-GB" dirty="0">
                <a:hlinkClick r:id="rId4"/>
              </a:rPr>
              <a:t>https://medium.com/@odytrice</a:t>
            </a:r>
            <a:endParaRPr lang="en-GB" dirty="0"/>
          </a:p>
          <a:p>
            <a:r>
              <a:rPr lang="en-GB" dirty="0" err="1"/>
              <a:t>Ody</a:t>
            </a:r>
            <a:r>
              <a:rPr lang="en-GB" dirty="0"/>
              <a:t> </a:t>
            </a:r>
            <a:r>
              <a:rPr lang="en-GB" dirty="0" err="1"/>
              <a:t>Mbegbu</a:t>
            </a:r>
            <a:r>
              <a:rPr lang="en-GB" dirty="0"/>
              <a:t> </a:t>
            </a:r>
          </a:p>
        </p:txBody>
      </p:sp>
    </p:spTree>
    <p:extLst>
      <p:ext uri="{BB962C8B-B14F-4D97-AF65-F5344CB8AC3E}">
        <p14:creationId xmlns:p14="http://schemas.microsoft.com/office/powerpoint/2010/main" val="690772012"/>
      </p:ext>
    </p:extLst>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47664" y="498443"/>
            <a:ext cx="4538344" cy="2215991"/>
          </a:xfrm>
        </p:spPr>
        <p:txBody>
          <a:bodyPr/>
          <a:lstStyle/>
          <a:p>
            <a:pPr algn="l"/>
            <a:r>
              <a:rPr lang="en-GB" sz="4000" dirty="0">
                <a:latin typeface="Segoe UI Light" panose="020B0502040204020203" pitchFamily="34" charset="0"/>
                <a:cs typeface="Segoe UI Light" panose="020B0502040204020203" pitchFamily="34" charset="0"/>
              </a:rPr>
              <a:t>Code we love </a:t>
            </a:r>
            <a:r>
              <a:rPr lang="en-GB" sz="4000" dirty="0" smtClean="0">
                <a:latin typeface="Segoe UI Light" panose="020B0502040204020203" pitchFamily="34" charset="0"/>
                <a:cs typeface="Segoe UI Light" panose="020B0502040204020203" pitchFamily="34" charset="0"/>
                <a:sym typeface="Wingdings" panose="05000000000000000000" pitchFamily="2" charset="2"/>
              </a:rPr>
              <a:t>:)</a:t>
            </a:r>
            <a:r>
              <a:rPr lang="en-GB" sz="4000" dirty="0">
                <a:latin typeface="Segoe UI Light" panose="020B0502040204020203" pitchFamily="34" charset="0"/>
                <a:cs typeface="Segoe UI Light" panose="020B0502040204020203" pitchFamily="34" charset="0"/>
              </a:rPr>
              <a:t/>
            </a: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 pipelines</a:t>
            </a: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 domain modelling</a:t>
            </a: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 domain semantics</a:t>
            </a:r>
            <a:endParaRPr lang="en-GB" dirty="0">
              <a:latin typeface="Segoe UI Light" panose="020B0502040204020203" pitchFamily="34" charset="0"/>
              <a:cs typeface="Segoe UI Light" panose="020B0502040204020203" pitchFamily="34" charset="0"/>
            </a:endParaRPr>
          </a:p>
        </p:txBody>
      </p:sp>
      <p:sp>
        <p:nvSpPr>
          <p:cNvPr id="2" name="Rectangle 1">
            <a:extLst>
              <a:ext uri="{FF2B5EF4-FFF2-40B4-BE49-F238E27FC236}">
                <a16:creationId xmlns:a16="http://schemas.microsoft.com/office/drawing/2014/main" xmlns="" id="{FA1AC901-9B0D-451C-91EF-67CF10F1011A}"/>
              </a:ext>
            </a:extLst>
          </p:cNvPr>
          <p:cNvSpPr/>
          <p:nvPr/>
        </p:nvSpPr>
        <p:spPr>
          <a:xfrm>
            <a:off x="4786008" y="4881211"/>
            <a:ext cx="3627916" cy="707886"/>
          </a:xfrm>
          <a:prstGeom prst="rect">
            <a:avLst/>
          </a:prstGeom>
        </p:spPr>
        <p:txBody>
          <a:bodyPr wrap="none">
            <a:spAutoFit/>
          </a:bodyPr>
          <a:lstStyle/>
          <a:p>
            <a:r>
              <a:rPr lang="en-GB" sz="2000" dirty="0"/>
              <a:t>Scott </a:t>
            </a:r>
            <a:r>
              <a:rPr lang="en-GB" sz="2000" dirty="0" err="1"/>
              <a:t>Nimrod</a:t>
            </a:r>
            <a:endParaRPr lang="en-GB" sz="2000" dirty="0"/>
          </a:p>
          <a:p>
            <a:r>
              <a:rPr lang="en-GB" sz="2000" dirty="0"/>
              <a:t>https://github.com/bizmonger</a:t>
            </a:r>
          </a:p>
        </p:txBody>
      </p:sp>
      <p:pic>
        <p:nvPicPr>
          <p:cNvPr id="3" name="Picture 2">
            <a:extLst>
              <a:ext uri="{FF2B5EF4-FFF2-40B4-BE49-F238E27FC236}">
                <a16:creationId xmlns:a16="http://schemas.microsoft.com/office/drawing/2014/main" xmlns="" id="{0BD26D6F-EAE1-42EA-A696-FD48ACC7C820}"/>
              </a:ext>
            </a:extLst>
          </p:cNvPr>
          <p:cNvPicPr>
            <a:picLocks noChangeAspect="1"/>
          </p:cNvPicPr>
          <p:nvPr/>
        </p:nvPicPr>
        <p:blipFill>
          <a:blip r:embed="rId2"/>
          <a:stretch>
            <a:fillRect/>
          </a:stretch>
        </p:blipFill>
        <p:spPr>
          <a:xfrm>
            <a:off x="4912554" y="498443"/>
            <a:ext cx="6920513" cy="3987476"/>
          </a:xfrm>
          <a:prstGeom prst="rect">
            <a:avLst/>
          </a:prstGeom>
        </p:spPr>
      </p:pic>
    </p:spTree>
    <p:extLst>
      <p:ext uri="{BB962C8B-B14F-4D97-AF65-F5344CB8AC3E}">
        <p14:creationId xmlns:p14="http://schemas.microsoft.com/office/powerpoint/2010/main" val="16331695"/>
      </p:ext>
    </p:extLst>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47664" y="498443"/>
            <a:ext cx="4538344" cy="2215991"/>
          </a:xfrm>
        </p:spPr>
        <p:txBody>
          <a:bodyPr/>
          <a:lstStyle/>
          <a:p>
            <a:pPr algn="l"/>
            <a:r>
              <a:rPr lang="en-GB" sz="4000" dirty="0" smtClean="0">
                <a:latin typeface="Segoe UI Light" panose="020B0502040204020203" pitchFamily="34" charset="0"/>
                <a:cs typeface="Segoe UI Light" panose="020B0502040204020203" pitchFamily="34" charset="0"/>
              </a:rPr>
              <a:t>Code we </a:t>
            </a:r>
            <a:r>
              <a:rPr lang="en-GB" sz="4000" dirty="0">
                <a:latin typeface="Segoe UI Light" panose="020B0502040204020203" pitchFamily="34" charset="0"/>
                <a:cs typeface="Segoe UI Light" panose="020B0502040204020203" pitchFamily="34" charset="0"/>
              </a:rPr>
              <a:t>love </a:t>
            </a:r>
            <a:r>
              <a:rPr lang="en-GB" sz="4000" dirty="0" smtClean="0">
                <a:latin typeface="Segoe UI Light" panose="020B0502040204020203" pitchFamily="34" charset="0"/>
                <a:cs typeface="Segoe UI Light" panose="020B0502040204020203" pitchFamily="34" charset="0"/>
                <a:sym typeface="Wingdings" panose="05000000000000000000" pitchFamily="2" charset="2"/>
              </a:rPr>
              <a:t>:)</a:t>
            </a:r>
            <a:r>
              <a:rPr lang="en-GB" sz="4000" dirty="0">
                <a:latin typeface="Segoe UI Light" panose="020B0502040204020203" pitchFamily="34" charset="0"/>
                <a:cs typeface="Segoe UI Light" panose="020B0502040204020203" pitchFamily="34" charset="0"/>
              </a:rPr>
              <a:t/>
            </a: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 pipelines</a:t>
            </a: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 domain modelling</a:t>
            </a: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 domain semantics</a:t>
            </a:r>
            <a:endParaRPr lang="en-GB" dirty="0">
              <a:latin typeface="Segoe UI Light" panose="020B0502040204020203" pitchFamily="34" charset="0"/>
              <a:cs typeface="Segoe UI Light" panose="020B0502040204020203" pitchFamily="34" charset="0"/>
            </a:endParaRPr>
          </a:p>
        </p:txBody>
      </p:sp>
      <p:pic>
        <p:nvPicPr>
          <p:cNvPr id="18434" name="Picture 2" descr="Cover image for Domain Modeling Made Functional">
            <a:extLst>
              <a:ext uri="{FF2B5EF4-FFF2-40B4-BE49-F238E27FC236}">
                <a16:creationId xmlns:a16="http://schemas.microsoft.com/office/drawing/2014/main" xmlns="" id="{D1084DD4-2B04-4F1C-BD3E-10BD5396EE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12137" y="776996"/>
            <a:ext cx="2406177" cy="2887412"/>
          </a:xfrm>
          <a:prstGeom prst="rect">
            <a:avLst/>
          </a:prstGeom>
          <a:noFill/>
          <a:extLst>
            <a:ext uri="{909E8E84-426E-40DD-AFC4-6F175D3DCCD1}">
              <a14:hiddenFill xmlns:a14="http://schemas.microsoft.com/office/drawing/2010/main">
                <a:solidFill>
                  <a:srgbClr val="FFFFFF"/>
                </a:solidFill>
              </a14:hiddenFill>
            </a:ext>
          </a:extLst>
        </p:spPr>
      </p:pic>
      <p:pic>
        <p:nvPicPr>
          <p:cNvPr id="18436" name="Picture 4" descr="Image result">
            <a:extLst>
              <a:ext uri="{FF2B5EF4-FFF2-40B4-BE49-F238E27FC236}">
                <a16:creationId xmlns:a16="http://schemas.microsoft.com/office/drawing/2014/main" xmlns="" id="{D14A27EC-84E8-4DA3-B301-75BD89C99D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73666" y="1942289"/>
            <a:ext cx="3038475"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5867556"/>
      </p:ext>
    </p:extLst>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47663" y="498443"/>
            <a:ext cx="8536413" cy="2285241"/>
          </a:xfrm>
        </p:spPr>
        <p:txBody>
          <a:bodyPr/>
          <a:lstStyle/>
          <a:p>
            <a:pPr algn="l"/>
            <a:r>
              <a:rPr lang="en-GB" sz="4000" dirty="0">
                <a:latin typeface="Segoe UI Light" panose="020B0502040204020203" pitchFamily="34" charset="0"/>
                <a:cs typeface="Segoe UI Light" panose="020B0502040204020203" pitchFamily="34" charset="0"/>
              </a:rPr>
              <a:t>Code </a:t>
            </a:r>
            <a:r>
              <a:rPr lang="en-GB" sz="4000" dirty="0" smtClean="0">
                <a:latin typeface="Segoe UI Light" panose="020B0502040204020203" pitchFamily="34" charset="0"/>
                <a:cs typeface="Segoe UI Light" panose="020B0502040204020203" pitchFamily="34" charset="0"/>
              </a:rPr>
              <a:t>we </a:t>
            </a:r>
            <a:r>
              <a:rPr lang="en-GB" sz="4000" dirty="0">
                <a:latin typeface="Segoe UI Light" panose="020B0502040204020203" pitchFamily="34" charset="0"/>
                <a:cs typeface="Segoe UI Light" panose="020B0502040204020203" pitchFamily="34" charset="0"/>
              </a:rPr>
              <a:t>love </a:t>
            </a:r>
            <a:r>
              <a:rPr lang="en-GB" sz="4000" dirty="0" smtClean="0">
                <a:latin typeface="Segoe UI Light" panose="020B0502040204020203" pitchFamily="34" charset="0"/>
                <a:cs typeface="Segoe UI Light" panose="020B0502040204020203" pitchFamily="34" charset="0"/>
                <a:sym typeface="Wingdings" panose="05000000000000000000" pitchFamily="2" charset="2"/>
              </a:rPr>
              <a:t>:)</a:t>
            </a:r>
            <a:r>
              <a:rPr lang="en-GB" sz="4000" dirty="0">
                <a:latin typeface="Segoe UI Light" panose="020B0502040204020203" pitchFamily="34" charset="0"/>
                <a:cs typeface="Segoe UI Light" panose="020B0502040204020203" pitchFamily="34" charset="0"/>
              </a:rPr>
              <a:t/>
            </a: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 the </a:t>
            </a:r>
            <a:r>
              <a:rPr lang="en-GB" sz="4000" dirty="0" smtClean="0">
                <a:latin typeface="Segoe UI Light" panose="020B0502040204020203" pitchFamily="34" charset="0"/>
                <a:cs typeface="Segoe UI Light" panose="020B0502040204020203" pitchFamily="34" charset="0"/>
              </a:rPr>
              <a:t>update/view functions </a:t>
            </a:r>
            <a:r>
              <a:rPr lang="en-GB" sz="4000" dirty="0">
                <a:latin typeface="Segoe UI Light" panose="020B0502040204020203" pitchFamily="34" charset="0"/>
                <a:cs typeface="Segoe UI Light" panose="020B0502040204020203" pitchFamily="34" charset="0"/>
              </a:rPr>
              <a:t>in Fable/</a:t>
            </a:r>
            <a:r>
              <a:rPr lang="en-GB" sz="4000" dirty="0" err="1">
                <a:latin typeface="Segoe UI Light" panose="020B0502040204020203" pitchFamily="34" charset="0"/>
                <a:cs typeface="Segoe UI Light" panose="020B0502040204020203" pitchFamily="34" charset="0"/>
              </a:rPr>
              <a:t>Elmish</a:t>
            </a:r>
            <a:r>
              <a:rPr lang="en-GB" sz="4000" dirty="0">
                <a:latin typeface="Segoe UI Light" panose="020B0502040204020203" pitchFamily="34" charset="0"/>
                <a:cs typeface="Segoe UI Light" panose="020B0502040204020203" pitchFamily="34" charset="0"/>
              </a:rPr>
              <a:t> apps</a:t>
            </a:r>
            <a:br>
              <a:rPr lang="en-GB" sz="4000" dirty="0">
                <a:latin typeface="Segoe UI Light" panose="020B0502040204020203" pitchFamily="34" charset="0"/>
                <a:cs typeface="Segoe UI Light" panose="020B0502040204020203" pitchFamily="34" charset="0"/>
              </a:rPr>
            </a:br>
            <a:endParaRPr lang="en-GB" dirty="0">
              <a:latin typeface="Segoe UI Light" panose="020B0502040204020203" pitchFamily="34" charset="0"/>
              <a:cs typeface="Segoe UI Light" panose="020B0502040204020203" pitchFamily="34" charset="0"/>
            </a:endParaRPr>
          </a:p>
        </p:txBody>
      </p:sp>
      <p:sp>
        <p:nvSpPr>
          <p:cNvPr id="5" name="Rectangle: Folded Corner 4">
            <a:extLst>
              <a:ext uri="{FF2B5EF4-FFF2-40B4-BE49-F238E27FC236}">
                <a16:creationId xmlns:a16="http://schemas.microsoft.com/office/drawing/2014/main" xmlns="" id="{7C1952B5-4FDC-4A92-9B1E-B439DE0BCFC3}"/>
              </a:ext>
            </a:extLst>
          </p:cNvPr>
          <p:cNvSpPr/>
          <p:nvPr/>
        </p:nvSpPr>
        <p:spPr bwMode="auto">
          <a:xfrm>
            <a:off x="4477732" y="2395560"/>
            <a:ext cx="7547891" cy="2938458"/>
          </a:xfrm>
          <a:prstGeom prst="foldedCorner">
            <a:avLst/>
          </a:prstGeom>
          <a:solidFill>
            <a:srgbClr val="333333"/>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r>
              <a:rPr lang="en-GB" sz="1400" dirty="0">
                <a:solidFill>
                  <a:srgbClr val="CB4B16"/>
                </a:solidFill>
                <a:latin typeface="Consolas" panose="020B0609020204030204" pitchFamily="49" charset="0"/>
              </a:rPr>
              <a:t>let</a:t>
            </a:r>
            <a:r>
              <a:rPr lang="en-GB" sz="1400" dirty="0">
                <a:solidFill>
                  <a:srgbClr val="93A1A1"/>
                </a:solidFill>
                <a:latin typeface="Consolas" panose="020B0609020204030204" pitchFamily="49" charset="0"/>
              </a:rPr>
              <a:t> </a:t>
            </a:r>
            <a:r>
              <a:rPr lang="en-GB" sz="1400" dirty="0">
                <a:solidFill>
                  <a:srgbClr val="268BD2"/>
                </a:solidFill>
                <a:latin typeface="Consolas" panose="020B0609020204030204" pitchFamily="49" charset="0"/>
              </a:rPr>
              <a:t>view</a:t>
            </a:r>
            <a:r>
              <a:rPr lang="en-GB" sz="1400" dirty="0">
                <a:solidFill>
                  <a:srgbClr val="93A1A1"/>
                </a:solidFill>
                <a:latin typeface="Consolas" panose="020B0609020204030204" pitchFamily="49" charset="0"/>
              </a:rPr>
              <a:t> </a:t>
            </a:r>
            <a:r>
              <a:rPr lang="en-GB" sz="1400" dirty="0">
                <a:solidFill>
                  <a:srgbClr val="268BD2"/>
                </a:solidFill>
                <a:latin typeface="Consolas" panose="020B0609020204030204" pitchFamily="49" charset="0"/>
              </a:rPr>
              <a:t>model</a:t>
            </a:r>
            <a:r>
              <a:rPr lang="en-GB" sz="1400" dirty="0">
                <a:solidFill>
                  <a:srgbClr val="93A1A1"/>
                </a:solidFill>
                <a:latin typeface="Consolas" panose="020B0609020204030204" pitchFamily="49" charset="0"/>
              </a:rPr>
              <a:t> </a:t>
            </a:r>
            <a:r>
              <a:rPr lang="en-GB" sz="1400" dirty="0">
                <a:solidFill>
                  <a:srgbClr val="268BD2"/>
                </a:solidFill>
                <a:latin typeface="Consolas" panose="020B0609020204030204" pitchFamily="49" charset="0"/>
              </a:rPr>
              <a:t>dispatch</a:t>
            </a:r>
            <a:r>
              <a:rPr lang="en-GB" sz="1400" dirty="0">
                <a:solidFill>
                  <a:srgbClr val="93A1A1"/>
                </a:solidFill>
                <a:latin typeface="Consolas" panose="020B0609020204030204" pitchFamily="49" charset="0"/>
              </a:rPr>
              <a:t> </a:t>
            </a:r>
            <a:r>
              <a:rPr lang="en-GB" sz="1400" b="1" dirty="0">
                <a:solidFill>
                  <a:srgbClr val="93A1A1"/>
                </a:solidFill>
                <a:latin typeface="Consolas" panose="020B0609020204030204" pitchFamily="49" charset="0"/>
              </a:rPr>
              <a:t>=</a:t>
            </a:r>
            <a:r>
              <a:rPr lang="en-GB" sz="1400" dirty="0">
                <a:solidFill>
                  <a:srgbClr val="93A1A1"/>
                </a:solidFill>
                <a:latin typeface="Consolas" panose="020B0609020204030204" pitchFamily="49" charset="0"/>
              </a:rPr>
              <a:t> </a:t>
            </a:r>
          </a:p>
          <a:p>
            <a:r>
              <a:rPr lang="en-GB" sz="1400" dirty="0">
                <a:solidFill>
                  <a:srgbClr val="93A1A1"/>
                </a:solidFill>
                <a:latin typeface="Consolas" panose="020B0609020204030204" pitchFamily="49" charset="0"/>
              </a:rPr>
              <a:t>  </a:t>
            </a:r>
            <a:r>
              <a:rPr lang="en-GB" sz="1400" dirty="0">
                <a:solidFill>
                  <a:srgbClr val="CB4B16"/>
                </a:solidFill>
                <a:latin typeface="Consolas" panose="020B0609020204030204" pitchFamily="49" charset="0"/>
              </a:rPr>
              <a:t>match</a:t>
            </a:r>
            <a:r>
              <a:rPr lang="en-GB" sz="1400" dirty="0">
                <a:solidFill>
                  <a:srgbClr val="93A1A1"/>
                </a:solidFill>
                <a:latin typeface="Consolas" panose="020B0609020204030204" pitchFamily="49" charset="0"/>
              </a:rPr>
              <a:t> </a:t>
            </a:r>
            <a:r>
              <a:rPr lang="en-GB" sz="1400" dirty="0" err="1">
                <a:solidFill>
                  <a:srgbClr val="268BD2"/>
                </a:solidFill>
                <a:latin typeface="Consolas" panose="020B0609020204030204" pitchFamily="49" charset="0"/>
              </a:rPr>
              <a:t>model</a:t>
            </a:r>
            <a:r>
              <a:rPr lang="en-GB" sz="1400" b="1" dirty="0" err="1">
                <a:solidFill>
                  <a:srgbClr val="93A1A1"/>
                </a:solidFill>
                <a:latin typeface="Consolas" panose="020B0609020204030204" pitchFamily="49" charset="0"/>
              </a:rPr>
              <a:t>.</a:t>
            </a:r>
            <a:r>
              <a:rPr lang="en-GB" sz="1400" dirty="0" err="1">
                <a:solidFill>
                  <a:srgbClr val="D33682"/>
                </a:solidFill>
                <a:latin typeface="Consolas" panose="020B0609020204030204" pitchFamily="49" charset="0"/>
              </a:rPr>
              <a:t>Text</a:t>
            </a:r>
            <a:r>
              <a:rPr lang="en-GB" sz="1400" dirty="0">
                <a:solidFill>
                  <a:srgbClr val="93A1A1"/>
                </a:solidFill>
                <a:latin typeface="Consolas" panose="020B0609020204030204" pitchFamily="49" charset="0"/>
              </a:rPr>
              <a:t> </a:t>
            </a:r>
            <a:r>
              <a:rPr lang="en-GB" sz="1400" dirty="0">
                <a:solidFill>
                  <a:srgbClr val="CB4B16"/>
                </a:solidFill>
                <a:latin typeface="Consolas" panose="020B0609020204030204" pitchFamily="49" charset="0"/>
              </a:rPr>
              <a:t>with</a:t>
            </a:r>
            <a:r>
              <a:rPr lang="en-GB" sz="1400" dirty="0">
                <a:solidFill>
                  <a:srgbClr val="93A1A1"/>
                </a:solidFill>
                <a:latin typeface="Consolas" panose="020B0609020204030204" pitchFamily="49" charset="0"/>
              </a:rPr>
              <a:t> </a:t>
            </a:r>
          </a:p>
          <a:p>
            <a:r>
              <a:rPr lang="en-GB" sz="1400" b="1" dirty="0">
                <a:solidFill>
                  <a:srgbClr val="93A1A1"/>
                </a:solidFill>
                <a:latin typeface="Consolas" panose="020B0609020204030204" pitchFamily="49" charset="0"/>
              </a:rPr>
              <a:t>  |</a:t>
            </a:r>
            <a:r>
              <a:rPr lang="en-GB" sz="1400" dirty="0">
                <a:solidFill>
                  <a:srgbClr val="93A1A1"/>
                </a:solidFill>
                <a:latin typeface="Consolas" panose="020B0609020204030204" pitchFamily="49" charset="0"/>
              </a:rPr>
              <a:t> </a:t>
            </a:r>
            <a:r>
              <a:rPr lang="en-GB" sz="1400" dirty="0">
                <a:solidFill>
                  <a:srgbClr val="268BD2"/>
                </a:solidFill>
                <a:latin typeface="Consolas" panose="020B0609020204030204" pitchFamily="49" charset="0"/>
              </a:rPr>
              <a:t>[| |]</a:t>
            </a:r>
            <a:r>
              <a:rPr lang="en-GB" sz="1400" dirty="0">
                <a:solidFill>
                  <a:srgbClr val="93A1A1"/>
                </a:solidFill>
                <a:latin typeface="Consolas" panose="020B0609020204030204" pitchFamily="49" charset="0"/>
              </a:rPr>
              <a:t> </a:t>
            </a:r>
            <a:r>
              <a:rPr lang="en-GB" sz="1400" b="1" dirty="0">
                <a:solidFill>
                  <a:srgbClr val="93A1A1"/>
                </a:solidFill>
                <a:latin typeface="Consolas" panose="020B0609020204030204" pitchFamily="49" charset="0"/>
              </a:rPr>
              <a:t>-&gt;</a:t>
            </a:r>
            <a:r>
              <a:rPr lang="en-GB" sz="1400" dirty="0">
                <a:solidFill>
                  <a:srgbClr val="93A1A1"/>
                </a:solidFill>
                <a:latin typeface="Consolas" panose="020B0609020204030204" pitchFamily="49" charset="0"/>
              </a:rPr>
              <a:t> </a:t>
            </a:r>
          </a:p>
          <a:p>
            <a:r>
              <a:rPr lang="en-GB" sz="1400" dirty="0">
                <a:solidFill>
                  <a:srgbClr val="93A1A1"/>
                </a:solidFill>
                <a:latin typeface="Consolas" panose="020B0609020204030204" pitchFamily="49" charset="0"/>
              </a:rPr>
              <a:t>    </a:t>
            </a:r>
            <a:r>
              <a:rPr lang="en-GB" sz="1400" dirty="0">
                <a:solidFill>
                  <a:srgbClr val="268BD2"/>
                </a:solidFill>
                <a:latin typeface="Consolas" panose="020B0609020204030204" pitchFamily="49" charset="0"/>
              </a:rPr>
              <a:t>div</a:t>
            </a:r>
            <a:r>
              <a:rPr lang="en-GB" sz="1400" dirty="0">
                <a:solidFill>
                  <a:srgbClr val="93A1A1"/>
                </a:solidFill>
                <a:latin typeface="Consolas" panose="020B0609020204030204" pitchFamily="49" charset="0"/>
              </a:rPr>
              <a:t> [] </a:t>
            </a:r>
            <a:r>
              <a:rPr lang="en-GB" sz="1400" b="1" dirty="0">
                <a:solidFill>
                  <a:srgbClr val="93A1A1"/>
                </a:solidFill>
                <a:latin typeface="Consolas" panose="020B0609020204030204" pitchFamily="49" charset="0"/>
              </a:rPr>
              <a:t>[</a:t>
            </a:r>
            <a:r>
              <a:rPr lang="en-GB" sz="1400" dirty="0">
                <a:solidFill>
                  <a:srgbClr val="93A1A1"/>
                </a:solidFill>
                <a:latin typeface="Consolas" panose="020B0609020204030204" pitchFamily="49" charset="0"/>
              </a:rPr>
              <a:t> </a:t>
            </a:r>
            <a:r>
              <a:rPr lang="en-GB" sz="1400" dirty="0">
                <a:solidFill>
                  <a:srgbClr val="268BD2"/>
                </a:solidFill>
                <a:latin typeface="Consolas" panose="020B0609020204030204" pitchFamily="49" charset="0"/>
              </a:rPr>
              <a:t>div</a:t>
            </a:r>
            <a:r>
              <a:rPr lang="en-GB" sz="1400" dirty="0">
                <a:solidFill>
                  <a:srgbClr val="93A1A1"/>
                </a:solidFill>
                <a:latin typeface="Consolas" panose="020B0609020204030204" pitchFamily="49" charset="0"/>
              </a:rPr>
              <a:t> [] </a:t>
            </a:r>
            <a:r>
              <a:rPr lang="en-GB" sz="1400" b="1" dirty="0">
                <a:solidFill>
                  <a:srgbClr val="93A1A1"/>
                </a:solidFill>
                <a:latin typeface="Consolas" panose="020B0609020204030204" pitchFamily="49" charset="0"/>
              </a:rPr>
              <a:t>[</a:t>
            </a:r>
            <a:r>
              <a:rPr lang="en-GB" sz="1400" dirty="0" err="1">
                <a:solidFill>
                  <a:srgbClr val="268BD2"/>
                </a:solidFill>
                <a:latin typeface="Consolas" panose="020B0609020204030204" pitchFamily="49" charset="0"/>
              </a:rPr>
              <a:t>str</a:t>
            </a:r>
            <a:r>
              <a:rPr lang="en-GB" sz="1400" dirty="0">
                <a:solidFill>
                  <a:srgbClr val="93A1A1"/>
                </a:solidFill>
                <a:latin typeface="Consolas" panose="020B0609020204030204" pitchFamily="49" charset="0"/>
              </a:rPr>
              <a:t> </a:t>
            </a:r>
            <a:r>
              <a:rPr lang="en-GB" sz="1400" dirty="0">
                <a:solidFill>
                  <a:srgbClr val="2AA198"/>
                </a:solidFill>
                <a:latin typeface="Consolas" panose="020B0609020204030204" pitchFamily="49" charset="0"/>
              </a:rPr>
              <a:t>"Loading..."</a:t>
            </a:r>
            <a:r>
              <a:rPr lang="en-GB" sz="1400" b="1" dirty="0">
                <a:solidFill>
                  <a:srgbClr val="93A1A1"/>
                </a:solidFill>
                <a:latin typeface="Consolas" panose="020B0609020204030204" pitchFamily="49" charset="0"/>
              </a:rPr>
              <a:t>]</a:t>
            </a:r>
            <a:r>
              <a:rPr lang="en-GB" sz="1400" dirty="0">
                <a:solidFill>
                  <a:srgbClr val="93A1A1"/>
                </a:solidFill>
                <a:latin typeface="Consolas" panose="020B0609020204030204" pitchFamily="49" charset="0"/>
              </a:rPr>
              <a:t> </a:t>
            </a:r>
            <a:r>
              <a:rPr lang="en-GB" sz="1400" b="1" dirty="0">
                <a:solidFill>
                  <a:srgbClr val="93A1A1"/>
                </a:solidFill>
                <a:latin typeface="Consolas" panose="020B0609020204030204" pitchFamily="49" charset="0"/>
              </a:rPr>
              <a:t>]</a:t>
            </a:r>
            <a:r>
              <a:rPr lang="en-GB" sz="1400" dirty="0">
                <a:solidFill>
                  <a:srgbClr val="93A1A1"/>
                </a:solidFill>
                <a:latin typeface="Consolas" panose="020B0609020204030204" pitchFamily="49" charset="0"/>
              </a:rPr>
              <a:t> </a:t>
            </a:r>
          </a:p>
          <a:p>
            <a:r>
              <a:rPr lang="en-GB" sz="1400" b="1" dirty="0">
                <a:solidFill>
                  <a:srgbClr val="93A1A1"/>
                </a:solidFill>
                <a:latin typeface="Consolas" panose="020B0609020204030204" pitchFamily="49" charset="0"/>
              </a:rPr>
              <a:t>  |</a:t>
            </a:r>
            <a:r>
              <a:rPr lang="en-GB" sz="1400" dirty="0">
                <a:solidFill>
                  <a:srgbClr val="93A1A1"/>
                </a:solidFill>
                <a:latin typeface="Consolas" panose="020B0609020204030204" pitchFamily="49" charset="0"/>
              </a:rPr>
              <a:t> </a:t>
            </a:r>
            <a:r>
              <a:rPr lang="en-GB" sz="1400" b="1" dirty="0">
                <a:solidFill>
                  <a:srgbClr val="93A1A1"/>
                </a:solidFill>
                <a:latin typeface="Consolas" panose="020B0609020204030204" pitchFamily="49" charset="0"/>
              </a:rPr>
              <a:t>_</a:t>
            </a:r>
            <a:r>
              <a:rPr lang="en-GB" sz="1400" dirty="0">
                <a:solidFill>
                  <a:srgbClr val="93A1A1"/>
                </a:solidFill>
                <a:latin typeface="Consolas" panose="020B0609020204030204" pitchFamily="49" charset="0"/>
              </a:rPr>
              <a:t> </a:t>
            </a:r>
            <a:r>
              <a:rPr lang="en-GB" sz="1400" b="1" dirty="0">
                <a:solidFill>
                  <a:srgbClr val="93A1A1"/>
                </a:solidFill>
                <a:latin typeface="Consolas" panose="020B0609020204030204" pitchFamily="49" charset="0"/>
              </a:rPr>
              <a:t>-&gt;</a:t>
            </a:r>
            <a:r>
              <a:rPr lang="en-GB" sz="1400" dirty="0">
                <a:solidFill>
                  <a:srgbClr val="93A1A1"/>
                </a:solidFill>
                <a:latin typeface="Consolas" panose="020B0609020204030204" pitchFamily="49" charset="0"/>
              </a:rPr>
              <a:t> </a:t>
            </a:r>
          </a:p>
          <a:p>
            <a:r>
              <a:rPr lang="en-GB" sz="1400" dirty="0">
                <a:solidFill>
                  <a:srgbClr val="93A1A1"/>
                </a:solidFill>
                <a:latin typeface="Consolas" panose="020B0609020204030204" pitchFamily="49" charset="0"/>
              </a:rPr>
              <a:t>    </a:t>
            </a:r>
            <a:r>
              <a:rPr lang="en-GB" sz="1400" dirty="0">
                <a:solidFill>
                  <a:srgbClr val="268BD2"/>
                </a:solidFill>
                <a:latin typeface="Consolas" panose="020B0609020204030204" pitchFamily="49" charset="0"/>
              </a:rPr>
              <a:t>div</a:t>
            </a:r>
            <a:r>
              <a:rPr lang="en-GB" sz="1400" dirty="0">
                <a:solidFill>
                  <a:srgbClr val="93A1A1"/>
                </a:solidFill>
                <a:latin typeface="Consolas" panose="020B0609020204030204" pitchFamily="49" charset="0"/>
              </a:rPr>
              <a:t> </a:t>
            </a:r>
            <a:r>
              <a:rPr lang="en-GB" sz="1400" b="1" dirty="0">
                <a:solidFill>
                  <a:srgbClr val="93A1A1"/>
                </a:solidFill>
                <a:latin typeface="Consolas" panose="020B0609020204030204" pitchFamily="49" charset="0"/>
              </a:rPr>
              <a:t>[</a:t>
            </a:r>
            <a:r>
              <a:rPr lang="en-GB" sz="1400" dirty="0">
                <a:solidFill>
                  <a:srgbClr val="93A1A1"/>
                </a:solidFill>
                <a:latin typeface="Consolas" panose="020B0609020204030204" pitchFamily="49" charset="0"/>
              </a:rPr>
              <a:t> </a:t>
            </a:r>
            <a:r>
              <a:rPr lang="en-GB" sz="1400" dirty="0" err="1">
                <a:solidFill>
                  <a:srgbClr val="D33682"/>
                </a:solidFill>
                <a:latin typeface="Consolas" panose="020B0609020204030204" pitchFamily="49" charset="0"/>
              </a:rPr>
              <a:t>ClassName</a:t>
            </a:r>
            <a:r>
              <a:rPr lang="en-GB" sz="1400" dirty="0">
                <a:solidFill>
                  <a:srgbClr val="93A1A1"/>
                </a:solidFill>
                <a:latin typeface="Consolas" panose="020B0609020204030204" pitchFamily="49" charset="0"/>
              </a:rPr>
              <a:t> </a:t>
            </a:r>
            <a:r>
              <a:rPr lang="en-GB" sz="1400" dirty="0">
                <a:solidFill>
                  <a:srgbClr val="2AA198"/>
                </a:solidFill>
                <a:latin typeface="Consolas" panose="020B0609020204030204" pitchFamily="49" charset="0"/>
              </a:rPr>
              <a:t>"container"</a:t>
            </a:r>
            <a:r>
              <a:rPr lang="en-GB" sz="1400" dirty="0">
                <a:solidFill>
                  <a:srgbClr val="93A1A1"/>
                </a:solidFill>
                <a:latin typeface="Consolas" panose="020B0609020204030204" pitchFamily="49" charset="0"/>
              </a:rPr>
              <a:t> </a:t>
            </a:r>
            <a:r>
              <a:rPr lang="en-GB" sz="1400" b="1" dirty="0">
                <a:solidFill>
                  <a:srgbClr val="93A1A1"/>
                </a:solidFill>
                <a:latin typeface="Consolas" panose="020B0609020204030204" pitchFamily="49" charset="0"/>
              </a:rPr>
              <a:t>]</a:t>
            </a:r>
            <a:r>
              <a:rPr lang="en-GB" sz="1400" dirty="0">
                <a:solidFill>
                  <a:srgbClr val="93A1A1"/>
                </a:solidFill>
                <a:latin typeface="Consolas" panose="020B0609020204030204" pitchFamily="49" charset="0"/>
              </a:rPr>
              <a:t> </a:t>
            </a:r>
            <a:r>
              <a:rPr lang="en-GB" sz="1400" b="1" dirty="0">
                <a:solidFill>
                  <a:srgbClr val="93A1A1"/>
                </a:solidFill>
                <a:latin typeface="Consolas" panose="020B0609020204030204" pitchFamily="49" charset="0"/>
              </a:rPr>
              <a:t>[</a:t>
            </a:r>
            <a:r>
              <a:rPr lang="en-GB" sz="1400" dirty="0">
                <a:solidFill>
                  <a:srgbClr val="93A1A1"/>
                </a:solidFill>
                <a:latin typeface="Consolas" panose="020B0609020204030204" pitchFamily="49" charset="0"/>
              </a:rPr>
              <a:t> </a:t>
            </a:r>
          </a:p>
          <a:p>
            <a:r>
              <a:rPr lang="en-GB" sz="1400" dirty="0">
                <a:solidFill>
                  <a:srgbClr val="93A1A1"/>
                </a:solidFill>
                <a:latin typeface="Consolas" panose="020B0609020204030204" pitchFamily="49" charset="0"/>
              </a:rPr>
              <a:t>      </a:t>
            </a:r>
            <a:r>
              <a:rPr lang="en-GB" sz="1400" dirty="0">
                <a:solidFill>
                  <a:srgbClr val="268BD2"/>
                </a:solidFill>
                <a:latin typeface="Consolas" panose="020B0609020204030204" pitchFamily="49" charset="0"/>
              </a:rPr>
              <a:t>button</a:t>
            </a:r>
            <a:r>
              <a:rPr lang="en-GB" sz="1400" dirty="0">
                <a:solidFill>
                  <a:srgbClr val="93A1A1"/>
                </a:solidFill>
                <a:latin typeface="Consolas" panose="020B0609020204030204" pitchFamily="49" charset="0"/>
              </a:rPr>
              <a:t> </a:t>
            </a:r>
            <a:r>
              <a:rPr lang="en-GB" sz="1400" b="1" dirty="0">
                <a:solidFill>
                  <a:srgbClr val="93A1A1"/>
                </a:solidFill>
                <a:latin typeface="Consolas" panose="020B0609020204030204" pitchFamily="49" charset="0"/>
              </a:rPr>
              <a:t>[</a:t>
            </a:r>
            <a:r>
              <a:rPr lang="en-GB" sz="1400" dirty="0">
                <a:solidFill>
                  <a:srgbClr val="93A1A1"/>
                </a:solidFill>
                <a:latin typeface="Consolas" panose="020B0609020204030204" pitchFamily="49" charset="0"/>
              </a:rPr>
              <a:t> </a:t>
            </a:r>
            <a:r>
              <a:rPr lang="en-GB" sz="1400" dirty="0" err="1">
                <a:solidFill>
                  <a:srgbClr val="D33682"/>
                </a:solidFill>
                <a:latin typeface="Consolas" panose="020B0609020204030204" pitchFamily="49" charset="0"/>
              </a:rPr>
              <a:t>OnClick</a:t>
            </a:r>
            <a:r>
              <a:rPr lang="en-GB" sz="1400" dirty="0">
                <a:solidFill>
                  <a:srgbClr val="93A1A1"/>
                </a:solidFill>
                <a:latin typeface="Consolas" panose="020B0609020204030204" pitchFamily="49" charset="0"/>
              </a:rPr>
              <a:t> </a:t>
            </a:r>
            <a:r>
              <a:rPr lang="en-GB" sz="1400" b="1" dirty="0">
                <a:solidFill>
                  <a:srgbClr val="93A1A1"/>
                </a:solidFill>
                <a:latin typeface="Consolas" panose="020B0609020204030204" pitchFamily="49" charset="0"/>
              </a:rPr>
              <a:t>(</a:t>
            </a:r>
            <a:r>
              <a:rPr lang="en-GB" sz="1400" dirty="0">
                <a:solidFill>
                  <a:srgbClr val="CB4B16"/>
                </a:solidFill>
                <a:latin typeface="Consolas" panose="020B0609020204030204" pitchFamily="49" charset="0"/>
              </a:rPr>
              <a:t>fun</a:t>
            </a:r>
            <a:r>
              <a:rPr lang="en-GB" sz="1400" dirty="0">
                <a:solidFill>
                  <a:srgbClr val="93A1A1"/>
                </a:solidFill>
                <a:latin typeface="Consolas" panose="020B0609020204030204" pitchFamily="49" charset="0"/>
              </a:rPr>
              <a:t> </a:t>
            </a:r>
            <a:r>
              <a:rPr lang="en-GB" sz="1400" b="1" dirty="0">
                <a:solidFill>
                  <a:srgbClr val="93A1A1"/>
                </a:solidFill>
                <a:latin typeface="Consolas" panose="020B0609020204030204" pitchFamily="49" charset="0"/>
              </a:rPr>
              <a:t>_</a:t>
            </a:r>
            <a:r>
              <a:rPr lang="en-GB" sz="1400" dirty="0">
                <a:solidFill>
                  <a:srgbClr val="93A1A1"/>
                </a:solidFill>
                <a:latin typeface="Consolas" panose="020B0609020204030204" pitchFamily="49" charset="0"/>
              </a:rPr>
              <a:t> </a:t>
            </a:r>
            <a:r>
              <a:rPr lang="en-GB" sz="1400" b="1" dirty="0">
                <a:solidFill>
                  <a:srgbClr val="93A1A1"/>
                </a:solidFill>
                <a:latin typeface="Consolas" panose="020B0609020204030204" pitchFamily="49" charset="0"/>
              </a:rPr>
              <a:t>-&gt;</a:t>
            </a:r>
            <a:r>
              <a:rPr lang="en-GB" sz="1400" dirty="0">
                <a:solidFill>
                  <a:srgbClr val="93A1A1"/>
                </a:solidFill>
                <a:latin typeface="Consolas" panose="020B0609020204030204" pitchFamily="49" charset="0"/>
              </a:rPr>
              <a:t> </a:t>
            </a:r>
            <a:r>
              <a:rPr lang="en-GB" sz="1400" dirty="0">
                <a:solidFill>
                  <a:srgbClr val="268BD2"/>
                </a:solidFill>
                <a:latin typeface="Consolas" panose="020B0609020204030204" pitchFamily="49" charset="0"/>
              </a:rPr>
              <a:t>dispatch</a:t>
            </a:r>
            <a:r>
              <a:rPr lang="en-GB" sz="1400" dirty="0">
                <a:solidFill>
                  <a:srgbClr val="93A1A1"/>
                </a:solidFill>
                <a:latin typeface="Consolas" panose="020B0609020204030204" pitchFamily="49" charset="0"/>
              </a:rPr>
              <a:t> </a:t>
            </a:r>
            <a:r>
              <a:rPr lang="en-GB" sz="1400" dirty="0">
                <a:solidFill>
                  <a:srgbClr val="D33682"/>
                </a:solidFill>
                <a:latin typeface="Consolas" panose="020B0609020204030204" pitchFamily="49" charset="0"/>
              </a:rPr>
              <a:t>Faster</a:t>
            </a:r>
            <a:r>
              <a:rPr lang="en-GB" sz="1400" b="1" dirty="0">
                <a:solidFill>
                  <a:srgbClr val="93A1A1"/>
                </a:solidFill>
                <a:latin typeface="Consolas" panose="020B0609020204030204" pitchFamily="49" charset="0"/>
              </a:rPr>
              <a:t>)</a:t>
            </a:r>
            <a:r>
              <a:rPr lang="en-GB" sz="1400" dirty="0">
                <a:solidFill>
                  <a:srgbClr val="93A1A1"/>
                </a:solidFill>
                <a:latin typeface="Consolas" panose="020B0609020204030204" pitchFamily="49" charset="0"/>
              </a:rPr>
              <a:t> </a:t>
            </a:r>
            <a:r>
              <a:rPr lang="en-GB" sz="1400" b="1" dirty="0">
                <a:solidFill>
                  <a:srgbClr val="93A1A1"/>
                </a:solidFill>
                <a:latin typeface="Consolas" panose="020B0609020204030204" pitchFamily="49" charset="0"/>
              </a:rPr>
              <a:t>]</a:t>
            </a:r>
            <a:r>
              <a:rPr lang="en-GB" sz="1400" dirty="0">
                <a:solidFill>
                  <a:srgbClr val="93A1A1"/>
                </a:solidFill>
                <a:latin typeface="Consolas" panose="020B0609020204030204" pitchFamily="49" charset="0"/>
              </a:rPr>
              <a:t> </a:t>
            </a:r>
            <a:r>
              <a:rPr lang="en-GB" sz="1400" b="1" dirty="0">
                <a:solidFill>
                  <a:srgbClr val="93A1A1"/>
                </a:solidFill>
                <a:latin typeface="Consolas" panose="020B0609020204030204" pitchFamily="49" charset="0"/>
              </a:rPr>
              <a:t>[</a:t>
            </a:r>
            <a:r>
              <a:rPr lang="en-GB" sz="1400" dirty="0">
                <a:solidFill>
                  <a:srgbClr val="93A1A1"/>
                </a:solidFill>
                <a:latin typeface="Consolas" panose="020B0609020204030204" pitchFamily="49" charset="0"/>
              </a:rPr>
              <a:t> </a:t>
            </a:r>
            <a:r>
              <a:rPr lang="en-GB" sz="1400" dirty="0" err="1">
                <a:solidFill>
                  <a:srgbClr val="268BD2"/>
                </a:solidFill>
                <a:latin typeface="Consolas" panose="020B0609020204030204" pitchFamily="49" charset="0"/>
              </a:rPr>
              <a:t>str</a:t>
            </a:r>
            <a:r>
              <a:rPr lang="en-GB" sz="1400" dirty="0">
                <a:solidFill>
                  <a:srgbClr val="93A1A1"/>
                </a:solidFill>
                <a:latin typeface="Consolas" panose="020B0609020204030204" pitchFamily="49" charset="0"/>
              </a:rPr>
              <a:t> </a:t>
            </a:r>
            <a:r>
              <a:rPr lang="en-GB" sz="1400" dirty="0">
                <a:solidFill>
                  <a:srgbClr val="2AA198"/>
                </a:solidFill>
                <a:latin typeface="Consolas" panose="020B0609020204030204" pitchFamily="49" charset="0"/>
              </a:rPr>
              <a:t>"Faster"</a:t>
            </a:r>
            <a:r>
              <a:rPr lang="en-GB" sz="1400" dirty="0">
                <a:solidFill>
                  <a:srgbClr val="93A1A1"/>
                </a:solidFill>
                <a:latin typeface="Consolas" panose="020B0609020204030204" pitchFamily="49" charset="0"/>
              </a:rPr>
              <a:t> </a:t>
            </a:r>
            <a:r>
              <a:rPr lang="en-GB" sz="1400" b="1" dirty="0">
                <a:solidFill>
                  <a:srgbClr val="93A1A1"/>
                </a:solidFill>
                <a:latin typeface="Consolas" panose="020B0609020204030204" pitchFamily="49" charset="0"/>
              </a:rPr>
              <a:t>]</a:t>
            </a:r>
            <a:r>
              <a:rPr lang="en-GB" sz="1400" dirty="0">
                <a:solidFill>
                  <a:srgbClr val="93A1A1"/>
                </a:solidFill>
                <a:latin typeface="Consolas" panose="020B0609020204030204" pitchFamily="49" charset="0"/>
              </a:rPr>
              <a:t> </a:t>
            </a:r>
          </a:p>
          <a:p>
            <a:r>
              <a:rPr lang="en-GB" sz="1400" dirty="0">
                <a:solidFill>
                  <a:srgbClr val="93A1A1"/>
                </a:solidFill>
                <a:latin typeface="Consolas" panose="020B0609020204030204" pitchFamily="49" charset="0"/>
              </a:rPr>
              <a:t>      </a:t>
            </a:r>
            <a:r>
              <a:rPr lang="en-GB" sz="1400" dirty="0">
                <a:solidFill>
                  <a:srgbClr val="268BD2"/>
                </a:solidFill>
                <a:latin typeface="Consolas" panose="020B0609020204030204" pitchFamily="49" charset="0"/>
              </a:rPr>
              <a:t>div</a:t>
            </a:r>
            <a:r>
              <a:rPr lang="en-GB" sz="1400" dirty="0">
                <a:solidFill>
                  <a:srgbClr val="93A1A1"/>
                </a:solidFill>
                <a:latin typeface="Consolas" panose="020B0609020204030204" pitchFamily="49" charset="0"/>
              </a:rPr>
              <a:t> </a:t>
            </a:r>
            <a:r>
              <a:rPr lang="en-GB" sz="1400" b="1" dirty="0">
                <a:solidFill>
                  <a:srgbClr val="93A1A1"/>
                </a:solidFill>
                <a:latin typeface="Consolas" panose="020B0609020204030204" pitchFamily="49" charset="0"/>
              </a:rPr>
              <a:t>[</a:t>
            </a:r>
            <a:r>
              <a:rPr lang="en-GB" sz="1400" dirty="0">
                <a:solidFill>
                  <a:srgbClr val="93A1A1"/>
                </a:solidFill>
                <a:latin typeface="Consolas" panose="020B0609020204030204" pitchFamily="49" charset="0"/>
              </a:rPr>
              <a:t> </a:t>
            </a:r>
            <a:r>
              <a:rPr lang="en-GB" sz="1400" dirty="0" err="1">
                <a:solidFill>
                  <a:srgbClr val="D33682"/>
                </a:solidFill>
                <a:latin typeface="Consolas" panose="020B0609020204030204" pitchFamily="49" charset="0"/>
              </a:rPr>
              <a:t>ClassName</a:t>
            </a:r>
            <a:r>
              <a:rPr lang="en-GB" sz="1400" dirty="0">
                <a:solidFill>
                  <a:srgbClr val="93A1A1"/>
                </a:solidFill>
                <a:latin typeface="Consolas" panose="020B0609020204030204" pitchFamily="49" charset="0"/>
              </a:rPr>
              <a:t> </a:t>
            </a:r>
            <a:r>
              <a:rPr lang="en-GB" sz="1400" dirty="0">
                <a:solidFill>
                  <a:srgbClr val="2AA198"/>
                </a:solidFill>
                <a:latin typeface="Consolas" panose="020B0609020204030204" pitchFamily="49" charset="0"/>
              </a:rPr>
              <a:t>"</a:t>
            </a:r>
            <a:r>
              <a:rPr lang="en-GB" sz="1400" dirty="0" err="1">
                <a:solidFill>
                  <a:srgbClr val="2AA198"/>
                </a:solidFill>
                <a:latin typeface="Consolas" panose="020B0609020204030204" pitchFamily="49" charset="0"/>
              </a:rPr>
              <a:t>theText</a:t>
            </a:r>
            <a:r>
              <a:rPr lang="en-GB" sz="1400" dirty="0">
                <a:solidFill>
                  <a:srgbClr val="2AA198"/>
                </a:solidFill>
                <a:latin typeface="Consolas" panose="020B0609020204030204" pitchFamily="49" charset="0"/>
              </a:rPr>
              <a:t>"</a:t>
            </a:r>
            <a:r>
              <a:rPr lang="en-GB" sz="1400" dirty="0">
                <a:solidFill>
                  <a:srgbClr val="93A1A1"/>
                </a:solidFill>
                <a:latin typeface="Consolas" panose="020B0609020204030204" pitchFamily="49" charset="0"/>
              </a:rPr>
              <a:t> </a:t>
            </a:r>
            <a:r>
              <a:rPr lang="en-GB" sz="1400" b="1" dirty="0">
                <a:solidFill>
                  <a:srgbClr val="93A1A1"/>
                </a:solidFill>
                <a:latin typeface="Consolas" panose="020B0609020204030204" pitchFamily="49" charset="0"/>
              </a:rPr>
              <a:t>]</a:t>
            </a:r>
            <a:r>
              <a:rPr lang="en-GB" sz="1400" dirty="0">
                <a:solidFill>
                  <a:srgbClr val="93A1A1"/>
                </a:solidFill>
                <a:latin typeface="Consolas" panose="020B0609020204030204" pitchFamily="49" charset="0"/>
              </a:rPr>
              <a:t> </a:t>
            </a:r>
            <a:r>
              <a:rPr lang="en-GB" sz="1400" b="1" dirty="0">
                <a:solidFill>
                  <a:srgbClr val="93A1A1"/>
                </a:solidFill>
                <a:latin typeface="Consolas" panose="020B0609020204030204" pitchFamily="49" charset="0"/>
              </a:rPr>
              <a:t>[</a:t>
            </a:r>
            <a:r>
              <a:rPr lang="en-GB" sz="1400" dirty="0">
                <a:solidFill>
                  <a:srgbClr val="93A1A1"/>
                </a:solidFill>
                <a:latin typeface="Consolas" panose="020B0609020204030204" pitchFamily="49" charset="0"/>
              </a:rPr>
              <a:t> </a:t>
            </a:r>
            <a:r>
              <a:rPr lang="en-GB" sz="1400" dirty="0" err="1">
                <a:solidFill>
                  <a:srgbClr val="268BD2"/>
                </a:solidFill>
                <a:latin typeface="Consolas" panose="020B0609020204030204" pitchFamily="49" charset="0"/>
              </a:rPr>
              <a:t>str</a:t>
            </a:r>
            <a:r>
              <a:rPr lang="en-GB" sz="1400" dirty="0">
                <a:solidFill>
                  <a:srgbClr val="93A1A1"/>
                </a:solidFill>
                <a:latin typeface="Consolas" panose="020B0609020204030204" pitchFamily="49" charset="0"/>
              </a:rPr>
              <a:t> </a:t>
            </a:r>
            <a:r>
              <a:rPr lang="en-GB" sz="1400" dirty="0" err="1">
                <a:solidFill>
                  <a:srgbClr val="268BD2"/>
                </a:solidFill>
                <a:latin typeface="Consolas" panose="020B0609020204030204" pitchFamily="49" charset="0"/>
              </a:rPr>
              <a:t>model</a:t>
            </a:r>
            <a:r>
              <a:rPr lang="en-GB" sz="1400" b="1" dirty="0" err="1">
                <a:solidFill>
                  <a:srgbClr val="93A1A1"/>
                </a:solidFill>
                <a:latin typeface="Consolas" panose="020B0609020204030204" pitchFamily="49" charset="0"/>
              </a:rPr>
              <a:t>.</a:t>
            </a:r>
            <a:r>
              <a:rPr lang="en-GB" sz="1400" dirty="0" err="1">
                <a:solidFill>
                  <a:srgbClr val="B58900"/>
                </a:solidFill>
                <a:latin typeface="Consolas" panose="020B0609020204030204" pitchFamily="49" charset="0"/>
              </a:rPr>
              <a:t>Text</a:t>
            </a:r>
            <a:r>
              <a:rPr lang="en-GB" sz="1400" dirty="0">
                <a:solidFill>
                  <a:srgbClr val="93A1A1"/>
                </a:solidFill>
                <a:latin typeface="Consolas" panose="020B0609020204030204" pitchFamily="49" charset="0"/>
              </a:rPr>
              <a:t>.</a:t>
            </a:r>
            <a:r>
              <a:rPr lang="en-GB" sz="1400" dirty="0">
                <a:solidFill>
                  <a:srgbClr val="DC322F"/>
                </a:solidFill>
                <a:latin typeface="Consolas" panose="020B0609020204030204" pitchFamily="49" charset="0"/>
              </a:rPr>
              <a:t>[</a:t>
            </a:r>
            <a:r>
              <a:rPr lang="en-GB" sz="1400" dirty="0" err="1">
                <a:solidFill>
                  <a:srgbClr val="268BD2"/>
                </a:solidFill>
                <a:latin typeface="Consolas" panose="020B0609020204030204" pitchFamily="49" charset="0"/>
              </a:rPr>
              <a:t>model</a:t>
            </a:r>
            <a:r>
              <a:rPr lang="en-GB" sz="1400" b="1" dirty="0" err="1">
                <a:solidFill>
                  <a:srgbClr val="93A1A1"/>
                </a:solidFill>
                <a:latin typeface="Consolas" panose="020B0609020204030204" pitchFamily="49" charset="0"/>
              </a:rPr>
              <a:t>.</a:t>
            </a:r>
            <a:r>
              <a:rPr lang="en-GB" sz="1400" dirty="0" err="1">
                <a:solidFill>
                  <a:srgbClr val="D33682"/>
                </a:solidFill>
                <a:latin typeface="Consolas" panose="020B0609020204030204" pitchFamily="49" charset="0"/>
              </a:rPr>
              <a:t>Index</a:t>
            </a:r>
            <a:r>
              <a:rPr lang="en-GB" sz="1400" b="1" dirty="0">
                <a:solidFill>
                  <a:srgbClr val="93A1A1"/>
                </a:solidFill>
                <a:latin typeface="Consolas" panose="020B0609020204030204" pitchFamily="49" charset="0"/>
              </a:rPr>
              <a:t>]</a:t>
            </a:r>
            <a:r>
              <a:rPr lang="en-GB" sz="1400" dirty="0">
                <a:solidFill>
                  <a:srgbClr val="93A1A1"/>
                </a:solidFill>
                <a:latin typeface="Consolas" panose="020B0609020204030204" pitchFamily="49" charset="0"/>
              </a:rPr>
              <a:t> </a:t>
            </a:r>
            <a:r>
              <a:rPr lang="en-GB" sz="1400" b="1" dirty="0">
                <a:solidFill>
                  <a:srgbClr val="93A1A1"/>
                </a:solidFill>
                <a:latin typeface="Consolas" panose="020B0609020204030204" pitchFamily="49" charset="0"/>
              </a:rPr>
              <a:t>]</a:t>
            </a:r>
            <a:r>
              <a:rPr lang="en-GB" sz="1400" dirty="0">
                <a:solidFill>
                  <a:srgbClr val="93A1A1"/>
                </a:solidFill>
                <a:latin typeface="Consolas" panose="020B0609020204030204" pitchFamily="49" charset="0"/>
              </a:rPr>
              <a:t> </a:t>
            </a:r>
          </a:p>
          <a:p>
            <a:r>
              <a:rPr lang="en-GB" sz="1400" dirty="0">
                <a:solidFill>
                  <a:srgbClr val="93A1A1"/>
                </a:solidFill>
                <a:latin typeface="Consolas" panose="020B0609020204030204" pitchFamily="49" charset="0"/>
              </a:rPr>
              <a:t>      </a:t>
            </a:r>
            <a:r>
              <a:rPr lang="en-GB" sz="1400" dirty="0">
                <a:solidFill>
                  <a:srgbClr val="268BD2"/>
                </a:solidFill>
                <a:latin typeface="Consolas" panose="020B0609020204030204" pitchFamily="49" charset="0"/>
              </a:rPr>
              <a:t>button</a:t>
            </a:r>
            <a:r>
              <a:rPr lang="en-GB" sz="1400" dirty="0">
                <a:solidFill>
                  <a:srgbClr val="93A1A1"/>
                </a:solidFill>
                <a:latin typeface="Consolas" panose="020B0609020204030204" pitchFamily="49" charset="0"/>
              </a:rPr>
              <a:t> </a:t>
            </a:r>
            <a:r>
              <a:rPr lang="en-GB" sz="1400" b="1" dirty="0">
                <a:solidFill>
                  <a:srgbClr val="93A1A1"/>
                </a:solidFill>
                <a:latin typeface="Consolas" panose="020B0609020204030204" pitchFamily="49" charset="0"/>
              </a:rPr>
              <a:t>[</a:t>
            </a:r>
            <a:r>
              <a:rPr lang="en-GB" sz="1400" dirty="0">
                <a:solidFill>
                  <a:srgbClr val="93A1A1"/>
                </a:solidFill>
                <a:latin typeface="Consolas" panose="020B0609020204030204" pitchFamily="49" charset="0"/>
              </a:rPr>
              <a:t> </a:t>
            </a:r>
            <a:r>
              <a:rPr lang="en-GB" sz="1400" dirty="0" err="1">
                <a:solidFill>
                  <a:srgbClr val="D33682"/>
                </a:solidFill>
                <a:latin typeface="Consolas" panose="020B0609020204030204" pitchFamily="49" charset="0"/>
              </a:rPr>
              <a:t>OnClick</a:t>
            </a:r>
            <a:r>
              <a:rPr lang="en-GB" sz="1400" dirty="0">
                <a:solidFill>
                  <a:srgbClr val="93A1A1"/>
                </a:solidFill>
                <a:latin typeface="Consolas" panose="020B0609020204030204" pitchFamily="49" charset="0"/>
              </a:rPr>
              <a:t> </a:t>
            </a:r>
            <a:r>
              <a:rPr lang="en-GB" sz="1400" b="1" dirty="0">
                <a:solidFill>
                  <a:srgbClr val="93A1A1"/>
                </a:solidFill>
                <a:latin typeface="Consolas" panose="020B0609020204030204" pitchFamily="49" charset="0"/>
              </a:rPr>
              <a:t>(</a:t>
            </a:r>
            <a:r>
              <a:rPr lang="en-GB" sz="1400" dirty="0">
                <a:solidFill>
                  <a:srgbClr val="CB4B16"/>
                </a:solidFill>
                <a:latin typeface="Consolas" panose="020B0609020204030204" pitchFamily="49" charset="0"/>
              </a:rPr>
              <a:t>fun</a:t>
            </a:r>
            <a:r>
              <a:rPr lang="en-GB" sz="1400" dirty="0">
                <a:solidFill>
                  <a:srgbClr val="93A1A1"/>
                </a:solidFill>
                <a:latin typeface="Consolas" panose="020B0609020204030204" pitchFamily="49" charset="0"/>
              </a:rPr>
              <a:t> </a:t>
            </a:r>
            <a:r>
              <a:rPr lang="en-GB" sz="1400" b="1" dirty="0">
                <a:solidFill>
                  <a:srgbClr val="93A1A1"/>
                </a:solidFill>
                <a:latin typeface="Consolas" panose="020B0609020204030204" pitchFamily="49" charset="0"/>
              </a:rPr>
              <a:t>_</a:t>
            </a:r>
            <a:r>
              <a:rPr lang="en-GB" sz="1400" dirty="0">
                <a:solidFill>
                  <a:srgbClr val="93A1A1"/>
                </a:solidFill>
                <a:latin typeface="Consolas" panose="020B0609020204030204" pitchFamily="49" charset="0"/>
              </a:rPr>
              <a:t> </a:t>
            </a:r>
            <a:r>
              <a:rPr lang="en-GB" sz="1400" b="1" dirty="0">
                <a:solidFill>
                  <a:srgbClr val="93A1A1"/>
                </a:solidFill>
                <a:latin typeface="Consolas" panose="020B0609020204030204" pitchFamily="49" charset="0"/>
              </a:rPr>
              <a:t>-&gt;</a:t>
            </a:r>
            <a:r>
              <a:rPr lang="en-GB" sz="1400" dirty="0">
                <a:solidFill>
                  <a:srgbClr val="93A1A1"/>
                </a:solidFill>
                <a:latin typeface="Consolas" panose="020B0609020204030204" pitchFamily="49" charset="0"/>
              </a:rPr>
              <a:t> </a:t>
            </a:r>
            <a:r>
              <a:rPr lang="en-GB" sz="1400" dirty="0">
                <a:solidFill>
                  <a:srgbClr val="268BD2"/>
                </a:solidFill>
                <a:latin typeface="Consolas" panose="020B0609020204030204" pitchFamily="49" charset="0"/>
              </a:rPr>
              <a:t>dispatch</a:t>
            </a:r>
            <a:r>
              <a:rPr lang="en-GB" sz="1400" dirty="0">
                <a:solidFill>
                  <a:srgbClr val="93A1A1"/>
                </a:solidFill>
                <a:latin typeface="Consolas" panose="020B0609020204030204" pitchFamily="49" charset="0"/>
              </a:rPr>
              <a:t> </a:t>
            </a:r>
            <a:r>
              <a:rPr lang="en-GB" sz="1400" dirty="0">
                <a:solidFill>
                  <a:srgbClr val="D33682"/>
                </a:solidFill>
                <a:latin typeface="Consolas" panose="020B0609020204030204" pitchFamily="49" charset="0"/>
              </a:rPr>
              <a:t>Slower</a:t>
            </a:r>
            <a:r>
              <a:rPr lang="en-GB" sz="1400" b="1" dirty="0">
                <a:solidFill>
                  <a:srgbClr val="93A1A1"/>
                </a:solidFill>
                <a:latin typeface="Consolas" panose="020B0609020204030204" pitchFamily="49" charset="0"/>
              </a:rPr>
              <a:t>)</a:t>
            </a:r>
            <a:r>
              <a:rPr lang="en-GB" sz="1400" dirty="0">
                <a:solidFill>
                  <a:srgbClr val="93A1A1"/>
                </a:solidFill>
                <a:latin typeface="Consolas" panose="020B0609020204030204" pitchFamily="49" charset="0"/>
              </a:rPr>
              <a:t> </a:t>
            </a:r>
            <a:r>
              <a:rPr lang="en-GB" sz="1400" b="1" dirty="0">
                <a:solidFill>
                  <a:srgbClr val="93A1A1"/>
                </a:solidFill>
                <a:latin typeface="Consolas" panose="020B0609020204030204" pitchFamily="49" charset="0"/>
              </a:rPr>
              <a:t>]</a:t>
            </a:r>
            <a:r>
              <a:rPr lang="en-GB" sz="1400" dirty="0">
                <a:solidFill>
                  <a:srgbClr val="93A1A1"/>
                </a:solidFill>
                <a:latin typeface="Consolas" panose="020B0609020204030204" pitchFamily="49" charset="0"/>
              </a:rPr>
              <a:t> </a:t>
            </a:r>
            <a:r>
              <a:rPr lang="en-GB" sz="1400" b="1" dirty="0">
                <a:solidFill>
                  <a:srgbClr val="93A1A1"/>
                </a:solidFill>
                <a:latin typeface="Consolas" panose="020B0609020204030204" pitchFamily="49" charset="0"/>
              </a:rPr>
              <a:t>[</a:t>
            </a:r>
            <a:r>
              <a:rPr lang="en-GB" sz="1400" dirty="0">
                <a:solidFill>
                  <a:srgbClr val="93A1A1"/>
                </a:solidFill>
                <a:latin typeface="Consolas" panose="020B0609020204030204" pitchFamily="49" charset="0"/>
              </a:rPr>
              <a:t> </a:t>
            </a:r>
            <a:r>
              <a:rPr lang="en-GB" sz="1400" dirty="0" err="1">
                <a:solidFill>
                  <a:srgbClr val="268BD2"/>
                </a:solidFill>
                <a:latin typeface="Consolas" panose="020B0609020204030204" pitchFamily="49" charset="0"/>
              </a:rPr>
              <a:t>str</a:t>
            </a:r>
            <a:r>
              <a:rPr lang="en-GB" sz="1400" dirty="0">
                <a:solidFill>
                  <a:srgbClr val="93A1A1"/>
                </a:solidFill>
                <a:latin typeface="Consolas" panose="020B0609020204030204" pitchFamily="49" charset="0"/>
              </a:rPr>
              <a:t> </a:t>
            </a:r>
            <a:r>
              <a:rPr lang="en-GB" sz="1400" dirty="0">
                <a:solidFill>
                  <a:srgbClr val="2AA198"/>
                </a:solidFill>
                <a:latin typeface="Consolas" panose="020B0609020204030204" pitchFamily="49" charset="0"/>
              </a:rPr>
              <a:t>"Slower"</a:t>
            </a:r>
            <a:r>
              <a:rPr lang="en-GB" sz="1400" dirty="0">
                <a:solidFill>
                  <a:srgbClr val="93A1A1"/>
                </a:solidFill>
                <a:latin typeface="Consolas" panose="020B0609020204030204" pitchFamily="49" charset="0"/>
              </a:rPr>
              <a:t> </a:t>
            </a:r>
            <a:r>
              <a:rPr lang="en-GB" sz="1400" b="1" dirty="0">
                <a:solidFill>
                  <a:srgbClr val="93A1A1"/>
                </a:solidFill>
                <a:latin typeface="Consolas" panose="020B0609020204030204" pitchFamily="49" charset="0"/>
              </a:rPr>
              <a:t>]</a:t>
            </a:r>
            <a:r>
              <a:rPr lang="en-GB" sz="1400" dirty="0">
                <a:solidFill>
                  <a:srgbClr val="93A1A1"/>
                </a:solidFill>
                <a:latin typeface="Consolas" panose="020B0609020204030204" pitchFamily="49" charset="0"/>
              </a:rPr>
              <a:t> </a:t>
            </a:r>
          </a:p>
          <a:p>
            <a:r>
              <a:rPr lang="en-GB" sz="1400" dirty="0">
                <a:solidFill>
                  <a:srgbClr val="93A1A1"/>
                </a:solidFill>
                <a:latin typeface="Consolas" panose="020B0609020204030204" pitchFamily="49" charset="0"/>
              </a:rPr>
              <a:t>      </a:t>
            </a:r>
            <a:r>
              <a:rPr lang="en-GB" sz="1400" dirty="0">
                <a:solidFill>
                  <a:srgbClr val="268BD2"/>
                </a:solidFill>
                <a:latin typeface="Consolas" panose="020B0609020204030204" pitchFamily="49" charset="0"/>
              </a:rPr>
              <a:t>div</a:t>
            </a:r>
            <a:r>
              <a:rPr lang="en-GB" sz="1400" dirty="0">
                <a:solidFill>
                  <a:srgbClr val="93A1A1"/>
                </a:solidFill>
                <a:latin typeface="Consolas" panose="020B0609020204030204" pitchFamily="49" charset="0"/>
              </a:rPr>
              <a:t> [] </a:t>
            </a:r>
            <a:r>
              <a:rPr lang="en-GB" sz="1400" b="1" dirty="0">
                <a:solidFill>
                  <a:srgbClr val="93A1A1"/>
                </a:solidFill>
                <a:latin typeface="Consolas" panose="020B0609020204030204" pitchFamily="49" charset="0"/>
              </a:rPr>
              <a:t>[</a:t>
            </a:r>
            <a:r>
              <a:rPr lang="en-GB" sz="1400" dirty="0">
                <a:solidFill>
                  <a:srgbClr val="93A1A1"/>
                </a:solidFill>
                <a:latin typeface="Consolas" panose="020B0609020204030204" pitchFamily="49" charset="0"/>
              </a:rPr>
              <a:t> </a:t>
            </a:r>
            <a:r>
              <a:rPr lang="en-GB" sz="1400" dirty="0" err="1">
                <a:solidFill>
                  <a:srgbClr val="268BD2"/>
                </a:solidFill>
                <a:latin typeface="Consolas" panose="020B0609020204030204" pitchFamily="49" charset="0"/>
              </a:rPr>
              <a:t>str</a:t>
            </a:r>
            <a:r>
              <a:rPr lang="en-GB" sz="1400" dirty="0">
                <a:solidFill>
                  <a:srgbClr val="93A1A1"/>
                </a:solidFill>
                <a:latin typeface="Consolas" panose="020B0609020204030204" pitchFamily="49" charset="0"/>
              </a:rPr>
              <a:t> (</a:t>
            </a:r>
            <a:r>
              <a:rPr lang="en-GB" sz="1400" dirty="0" err="1">
                <a:solidFill>
                  <a:srgbClr val="268BD2"/>
                </a:solidFill>
                <a:latin typeface="Consolas" panose="020B0609020204030204" pitchFamily="49" charset="0"/>
              </a:rPr>
              <a:t>sprintf</a:t>
            </a:r>
            <a:r>
              <a:rPr lang="en-GB" sz="1400" dirty="0">
                <a:solidFill>
                  <a:srgbClr val="93A1A1"/>
                </a:solidFill>
                <a:latin typeface="Consolas" panose="020B0609020204030204" pitchFamily="49" charset="0"/>
              </a:rPr>
              <a:t> </a:t>
            </a:r>
            <a:r>
              <a:rPr lang="en-GB" sz="1400" dirty="0">
                <a:solidFill>
                  <a:srgbClr val="2AA198"/>
                </a:solidFill>
                <a:latin typeface="Consolas" panose="020B0609020204030204" pitchFamily="49" charset="0"/>
              </a:rPr>
              <a:t>"Ticks Per Update: %d"</a:t>
            </a:r>
            <a:r>
              <a:rPr lang="en-GB" sz="1400" dirty="0">
                <a:solidFill>
                  <a:srgbClr val="93A1A1"/>
                </a:solidFill>
                <a:latin typeface="Consolas" panose="020B0609020204030204" pitchFamily="49" charset="0"/>
              </a:rPr>
              <a:t> </a:t>
            </a:r>
            <a:r>
              <a:rPr lang="en-GB" sz="1400" dirty="0" err="1">
                <a:solidFill>
                  <a:srgbClr val="268BD2"/>
                </a:solidFill>
                <a:latin typeface="Consolas" panose="020B0609020204030204" pitchFamily="49" charset="0"/>
              </a:rPr>
              <a:t>model</a:t>
            </a:r>
            <a:r>
              <a:rPr lang="en-GB" sz="1400" b="1" dirty="0" err="1">
                <a:solidFill>
                  <a:srgbClr val="93A1A1"/>
                </a:solidFill>
                <a:latin typeface="Consolas" panose="020B0609020204030204" pitchFamily="49" charset="0"/>
              </a:rPr>
              <a:t>.</a:t>
            </a:r>
            <a:r>
              <a:rPr lang="en-GB" sz="1400" dirty="0" err="1">
                <a:solidFill>
                  <a:srgbClr val="D33682"/>
                </a:solidFill>
                <a:latin typeface="Consolas" panose="020B0609020204030204" pitchFamily="49" charset="0"/>
              </a:rPr>
              <a:t>TicksPerUpdate</a:t>
            </a:r>
            <a:r>
              <a:rPr lang="en-GB" sz="1400" dirty="0">
                <a:solidFill>
                  <a:srgbClr val="93A1A1"/>
                </a:solidFill>
                <a:latin typeface="Consolas" panose="020B0609020204030204" pitchFamily="49" charset="0"/>
              </a:rPr>
              <a:t>) </a:t>
            </a:r>
            <a:r>
              <a:rPr lang="en-GB" sz="1400" b="1" dirty="0">
                <a:solidFill>
                  <a:srgbClr val="93A1A1"/>
                </a:solidFill>
                <a:latin typeface="Consolas" panose="020B0609020204030204" pitchFamily="49" charset="0"/>
              </a:rPr>
              <a:t>]</a:t>
            </a:r>
            <a:r>
              <a:rPr lang="en-GB" sz="1400" dirty="0">
                <a:solidFill>
                  <a:srgbClr val="93A1A1"/>
                </a:solidFill>
                <a:latin typeface="Consolas" panose="020B0609020204030204" pitchFamily="49" charset="0"/>
              </a:rPr>
              <a:t> </a:t>
            </a:r>
          </a:p>
          <a:p>
            <a:r>
              <a:rPr lang="en-GB" sz="1400" b="1" dirty="0">
                <a:solidFill>
                  <a:srgbClr val="93A1A1"/>
                </a:solidFill>
                <a:latin typeface="Consolas" panose="020B0609020204030204" pitchFamily="49" charset="0"/>
              </a:rPr>
              <a:t>    ]</a:t>
            </a:r>
            <a:endParaRPr lang="en-GB" sz="1400" dirty="0">
              <a:solidFill>
                <a:srgbClr val="D4D4D4"/>
              </a:solidFill>
              <a:latin typeface="Consolas" panose="020B0609020204030204" pitchFamily="49" charset="0"/>
            </a:endParaRPr>
          </a:p>
        </p:txBody>
      </p:sp>
      <p:sp>
        <p:nvSpPr>
          <p:cNvPr id="6" name="Rectangular Callout 3">
            <a:extLst>
              <a:ext uri="{FF2B5EF4-FFF2-40B4-BE49-F238E27FC236}">
                <a16:creationId xmlns:a16="http://schemas.microsoft.com/office/drawing/2014/main" xmlns="" id="{EDAFFF96-E9E8-4AD4-AB20-12314DD81D7F}"/>
              </a:ext>
            </a:extLst>
          </p:cNvPr>
          <p:cNvSpPr/>
          <p:nvPr/>
        </p:nvSpPr>
        <p:spPr>
          <a:xfrm>
            <a:off x="8587818" y="1398689"/>
            <a:ext cx="1897930" cy="830997"/>
          </a:xfrm>
          <a:prstGeom prst="wedgeRectCallout">
            <a:avLst>
              <a:gd name="adj1" fmla="val -112630"/>
              <a:gd name="adj2" fmla="val 106218"/>
            </a:avLst>
          </a:prstGeom>
          <a:solidFill>
            <a:srgbClr val="ACE58F"/>
          </a:solidFill>
          <a:ln w="15875">
            <a:solidFill>
              <a:schemeClr val="tx1"/>
            </a:solidFill>
            <a:miter lim="800000"/>
            <a:headEnd/>
            <a:tailEnd/>
          </a:ln>
          <a:effectLst/>
        </p:spPr>
        <p:txBody>
          <a:bodyPr wrap="square" anchor="ctr" anchorCtr="1">
            <a:spAutoFit/>
          </a:bodyPr>
          <a:lstStyle/>
          <a:p>
            <a:pPr algn="ctr"/>
            <a:r>
              <a:rPr lang="en-GB" sz="1600" dirty="0"/>
              <a:t>The UI can completely change!</a:t>
            </a:r>
          </a:p>
        </p:txBody>
      </p:sp>
    </p:spTree>
    <p:extLst>
      <p:ext uri="{BB962C8B-B14F-4D97-AF65-F5344CB8AC3E}">
        <p14:creationId xmlns:p14="http://schemas.microsoft.com/office/powerpoint/2010/main" val="183797014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47663" y="498443"/>
            <a:ext cx="8536413" cy="1731243"/>
          </a:xfrm>
        </p:spPr>
        <p:txBody>
          <a:bodyPr/>
          <a:lstStyle/>
          <a:p>
            <a:pPr algn="l"/>
            <a:r>
              <a:rPr lang="en-GB" sz="4000" dirty="0">
                <a:latin typeface="Segoe UI Light" panose="020B0502040204020203" pitchFamily="34" charset="0"/>
                <a:cs typeface="Segoe UI Light" panose="020B0502040204020203" pitchFamily="34" charset="0"/>
              </a:rPr>
              <a:t>Code </a:t>
            </a:r>
            <a:r>
              <a:rPr lang="en-GB" sz="4000" dirty="0" smtClean="0">
                <a:latin typeface="Segoe UI Light" panose="020B0502040204020203" pitchFamily="34" charset="0"/>
                <a:cs typeface="Segoe UI Light" panose="020B0502040204020203" pitchFamily="34" charset="0"/>
              </a:rPr>
              <a:t>we</a:t>
            </a:r>
            <a:r>
              <a:rPr lang="en-GB" sz="4000" dirty="0" smtClean="0">
                <a:latin typeface="Segoe UI Light" panose="020B0502040204020203" pitchFamily="34" charset="0"/>
                <a:cs typeface="Segoe UI Light" panose="020B0502040204020203" pitchFamily="34" charset="0"/>
              </a:rPr>
              <a:t> </a:t>
            </a:r>
            <a:r>
              <a:rPr lang="en-GB" sz="4000" dirty="0">
                <a:latin typeface="Segoe UI Light" panose="020B0502040204020203" pitchFamily="34" charset="0"/>
                <a:cs typeface="Segoe UI Light" panose="020B0502040204020203" pitchFamily="34" charset="0"/>
              </a:rPr>
              <a:t>love </a:t>
            </a:r>
            <a:r>
              <a:rPr lang="en-GB" sz="4000" dirty="0" smtClean="0">
                <a:latin typeface="Segoe UI Light" panose="020B0502040204020203" pitchFamily="34" charset="0"/>
                <a:cs typeface="Segoe UI Light" panose="020B0502040204020203" pitchFamily="34" charset="0"/>
                <a:sym typeface="Wingdings" panose="05000000000000000000" pitchFamily="2" charset="2"/>
              </a:rPr>
              <a:t>:)</a:t>
            </a:r>
            <a:r>
              <a:rPr lang="en-GB" sz="4000" dirty="0">
                <a:latin typeface="Segoe UI Light" panose="020B0502040204020203" pitchFamily="34" charset="0"/>
                <a:cs typeface="Segoe UI Light" panose="020B0502040204020203" pitchFamily="34" charset="0"/>
              </a:rPr>
              <a:t/>
            </a: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 scripts</a:t>
            </a:r>
            <a:br>
              <a:rPr lang="en-GB" sz="4000" dirty="0">
                <a:latin typeface="Segoe UI Light" panose="020B0502040204020203" pitchFamily="34" charset="0"/>
                <a:cs typeface="Segoe UI Light" panose="020B0502040204020203" pitchFamily="34" charset="0"/>
              </a:rPr>
            </a:br>
            <a:endParaRPr lang="en-GB"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29700450"/>
      </p:ext>
    </p:extLst>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47663" y="498443"/>
            <a:ext cx="4248923" cy="2492990"/>
          </a:xfrm>
        </p:spPr>
        <p:txBody>
          <a:bodyPr/>
          <a:lstStyle/>
          <a:p>
            <a:pPr algn="l"/>
            <a:r>
              <a:rPr lang="en-GB" sz="4000" spc="0" dirty="0">
                <a:latin typeface="Segoe UI Light" panose="020B0502040204020203" pitchFamily="34" charset="0"/>
                <a:cs typeface="Segoe UI Light" panose="020B0502040204020203" pitchFamily="34" charset="0"/>
              </a:rPr>
              <a:t>Code </a:t>
            </a:r>
            <a:r>
              <a:rPr lang="en-GB" sz="4000" spc="0" dirty="0">
                <a:latin typeface="Segoe UI Light" panose="020B0502040204020203" pitchFamily="34" charset="0"/>
                <a:cs typeface="Segoe UI Light" panose="020B0502040204020203" pitchFamily="34" charset="0"/>
              </a:rPr>
              <a:t>I</a:t>
            </a:r>
            <a:r>
              <a:rPr lang="en-GB" sz="4000" spc="0" dirty="0" smtClean="0">
                <a:latin typeface="Segoe UI Light" panose="020B0502040204020203" pitchFamily="34" charset="0"/>
                <a:cs typeface="Segoe UI Light" panose="020B0502040204020203" pitchFamily="34" charset="0"/>
              </a:rPr>
              <a:t> </a:t>
            </a:r>
            <a:r>
              <a:rPr lang="en-GB" sz="4000" spc="0" dirty="0">
                <a:latin typeface="Segoe UI Light" panose="020B0502040204020203" pitchFamily="34" charset="0"/>
                <a:cs typeface="Segoe UI Light" panose="020B0502040204020203" pitchFamily="34" charset="0"/>
              </a:rPr>
              <a:t>love </a:t>
            </a:r>
            <a:r>
              <a:rPr lang="en-GB" sz="4000" spc="0" dirty="0" smtClean="0">
                <a:latin typeface="Segoe UI Light" panose="020B0502040204020203" pitchFamily="34" charset="0"/>
                <a:cs typeface="Segoe UI Light" panose="020B0502040204020203" pitchFamily="34" charset="0"/>
                <a:sym typeface="Wingdings" panose="05000000000000000000" pitchFamily="2" charset="2"/>
              </a:rPr>
              <a:t>:)</a:t>
            </a:r>
            <a:r>
              <a:rPr lang="en-GB" sz="4000" spc="0" dirty="0">
                <a:latin typeface="Segoe UI Light" panose="020B0502040204020203" pitchFamily="34" charset="0"/>
                <a:cs typeface="Segoe UI Light" panose="020B0502040204020203" pitchFamily="34" charset="0"/>
              </a:rPr>
              <a:t/>
            </a:r>
            <a:br>
              <a:rPr lang="en-GB" sz="4000" spc="0" dirty="0">
                <a:latin typeface="Segoe UI Light" panose="020B0502040204020203" pitchFamily="34" charset="0"/>
                <a:cs typeface="Segoe UI Light" panose="020B0502040204020203" pitchFamily="34" charset="0"/>
              </a:rPr>
            </a:br>
            <a:r>
              <a:rPr lang="en-GB" sz="4000" spc="0" dirty="0">
                <a:latin typeface="Segoe UI Light" panose="020B0502040204020203" pitchFamily="34" charset="0"/>
                <a:cs typeface="Segoe UI Light" panose="020B0502040204020203" pitchFamily="34" charset="0"/>
              </a:rPr>
              <a:t>- scripted tests</a:t>
            </a:r>
            <a:br>
              <a:rPr lang="en-GB" sz="4000" spc="0" dirty="0">
                <a:latin typeface="Segoe UI Light" panose="020B0502040204020203" pitchFamily="34" charset="0"/>
                <a:cs typeface="Segoe UI Light" panose="020B0502040204020203" pitchFamily="34" charset="0"/>
              </a:rPr>
            </a:br>
            <a:r>
              <a:rPr lang="en-GB" sz="4000" spc="0" dirty="0">
                <a:latin typeface="Segoe UI Light" panose="020B0502040204020203" pitchFamily="34" charset="0"/>
                <a:cs typeface="Segoe UI Light" panose="020B0502040204020203" pitchFamily="34" charset="0"/>
              </a:rPr>
              <a:t/>
            </a:r>
            <a:br>
              <a:rPr lang="en-GB" sz="4000" spc="0" dirty="0">
                <a:latin typeface="Segoe UI Light" panose="020B0502040204020203" pitchFamily="34" charset="0"/>
                <a:cs typeface="Segoe UI Light" panose="020B0502040204020203" pitchFamily="34" charset="0"/>
              </a:rPr>
            </a:br>
            <a:r>
              <a:rPr lang="en-GB" sz="2000" spc="0" dirty="0">
                <a:latin typeface="Segoe UI Light" panose="020B0502040204020203" pitchFamily="34" charset="0"/>
                <a:cs typeface="Segoe UI Light" panose="020B0502040204020203" pitchFamily="34" charset="0"/>
              </a:rPr>
              <a:t>Ctrl-A, Alt-Enter and you can start debugging and developing individual tests</a:t>
            </a:r>
            <a:endParaRPr lang="en-GB" spc="0" dirty="0">
              <a:latin typeface="Segoe UI Light" panose="020B0502040204020203" pitchFamily="34" charset="0"/>
              <a:cs typeface="Segoe UI Light" panose="020B0502040204020203" pitchFamily="34" charset="0"/>
            </a:endParaRPr>
          </a:p>
        </p:txBody>
      </p:sp>
      <p:sp>
        <p:nvSpPr>
          <p:cNvPr id="2" name="Rectangle 1">
            <a:extLst>
              <a:ext uri="{FF2B5EF4-FFF2-40B4-BE49-F238E27FC236}">
                <a16:creationId xmlns:a16="http://schemas.microsoft.com/office/drawing/2014/main" xmlns="" id="{3535E757-176E-4059-8798-F6BAA3331ABB}"/>
              </a:ext>
            </a:extLst>
          </p:cNvPr>
          <p:cNvSpPr/>
          <p:nvPr/>
        </p:nvSpPr>
        <p:spPr>
          <a:xfrm>
            <a:off x="247663" y="6314094"/>
            <a:ext cx="11681008" cy="369332"/>
          </a:xfrm>
          <a:prstGeom prst="rect">
            <a:avLst/>
          </a:prstGeom>
        </p:spPr>
        <p:txBody>
          <a:bodyPr wrap="square">
            <a:spAutoFit/>
          </a:bodyPr>
          <a:lstStyle/>
          <a:p>
            <a:r>
              <a:rPr lang="en-GB" dirty="0">
                <a:hlinkClick r:id="rId2"/>
              </a:rPr>
              <a:t>https://github.com/Microsoft/visualfsharp/blob/master/tests/service/ProjectAnalysisTests.fs</a:t>
            </a:r>
            <a:r>
              <a:rPr lang="en-GB" dirty="0"/>
              <a:t> </a:t>
            </a:r>
          </a:p>
        </p:txBody>
      </p:sp>
      <p:sp>
        <p:nvSpPr>
          <p:cNvPr id="5" name="Rectangle: Folded Corner 4">
            <a:extLst>
              <a:ext uri="{FF2B5EF4-FFF2-40B4-BE49-F238E27FC236}">
                <a16:creationId xmlns:a16="http://schemas.microsoft.com/office/drawing/2014/main" xmlns="" id="{6718AD91-19BA-481F-8EC9-DB6ED43330E2}"/>
              </a:ext>
            </a:extLst>
          </p:cNvPr>
          <p:cNvSpPr/>
          <p:nvPr/>
        </p:nvSpPr>
        <p:spPr bwMode="auto">
          <a:xfrm>
            <a:off x="4496586" y="968212"/>
            <a:ext cx="7306208" cy="5291610"/>
          </a:xfrm>
          <a:prstGeom prst="foldedCorner">
            <a:avLst>
              <a:gd name="adj" fmla="val 4700"/>
            </a:avLst>
          </a:prstGeom>
          <a:solidFill>
            <a:srgbClr val="333333"/>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r>
              <a:rPr lang="en-GB" sz="1400" dirty="0">
                <a:solidFill>
                  <a:srgbClr val="D4D4D4"/>
                </a:solidFill>
                <a:latin typeface="Consolas" panose="020B0609020204030204" pitchFamily="49" charset="0"/>
              </a:rPr>
              <a:t>#</a:t>
            </a:r>
            <a:r>
              <a:rPr lang="en-GB" sz="1400" dirty="0">
                <a:solidFill>
                  <a:srgbClr val="569CD6"/>
                </a:solidFill>
                <a:latin typeface="Consolas" panose="020B0609020204030204" pitchFamily="49" charset="0"/>
              </a:rPr>
              <a:t>if</a:t>
            </a:r>
            <a:r>
              <a:rPr lang="en-GB" sz="1400" dirty="0">
                <a:solidFill>
                  <a:srgbClr val="D4D4D4"/>
                </a:solidFill>
                <a:latin typeface="Consolas" panose="020B0609020204030204" pitchFamily="49" charset="0"/>
              </a:rPr>
              <a:t> INTERACTIVE</a:t>
            </a:r>
          </a:p>
          <a:p>
            <a:r>
              <a:rPr lang="en-GB" sz="1400" dirty="0">
                <a:solidFill>
                  <a:srgbClr val="D4D4D4"/>
                </a:solidFill>
                <a:latin typeface="Consolas" panose="020B0609020204030204" pitchFamily="49" charset="0"/>
              </a:rPr>
              <a:t>#r </a:t>
            </a:r>
            <a:r>
              <a:rPr lang="en-GB" sz="1400" dirty="0">
                <a:solidFill>
                  <a:srgbClr val="CE9178"/>
                </a:solidFill>
                <a:latin typeface="Consolas" panose="020B0609020204030204" pitchFamily="49" charset="0"/>
              </a:rPr>
              <a:t>"../../debug/net45/SomeComponent.dll"</a:t>
            </a:r>
            <a:endParaRPr lang="en-GB" sz="1400" dirty="0">
              <a:solidFill>
                <a:srgbClr val="D4D4D4"/>
              </a:solidFill>
              <a:latin typeface="Consolas" panose="020B0609020204030204" pitchFamily="49" charset="0"/>
            </a:endParaRPr>
          </a:p>
          <a:p>
            <a:r>
              <a:rPr lang="en-GB" sz="1400" dirty="0">
                <a:solidFill>
                  <a:srgbClr val="D4D4D4"/>
                </a:solidFill>
                <a:latin typeface="Consolas" panose="020B0609020204030204" pitchFamily="49" charset="0"/>
              </a:rPr>
              <a:t>#r </a:t>
            </a:r>
            <a:r>
              <a:rPr lang="en-GB" sz="1400" dirty="0">
                <a:solidFill>
                  <a:srgbClr val="CE9178"/>
                </a:solidFill>
                <a:latin typeface="Consolas" panose="020B0609020204030204" pitchFamily="49" charset="0"/>
              </a:rPr>
              <a:t>"../../packages/NUnit.3.5.0/lib/net45/nunit.framework.dll"</a:t>
            </a:r>
            <a:endParaRPr lang="en-GB" sz="1400" dirty="0">
              <a:solidFill>
                <a:srgbClr val="D4D4D4"/>
              </a:solidFill>
              <a:latin typeface="Consolas" panose="020B0609020204030204" pitchFamily="49" charset="0"/>
            </a:endParaRPr>
          </a:p>
          <a:p>
            <a:r>
              <a:rPr lang="en-GB" sz="1400" dirty="0">
                <a:solidFill>
                  <a:srgbClr val="D4D4D4"/>
                </a:solidFill>
                <a:latin typeface="Consolas" panose="020B0609020204030204" pitchFamily="49" charset="0"/>
              </a:rPr>
              <a:t>#load </a:t>
            </a:r>
            <a:r>
              <a:rPr lang="en-GB" sz="1400" dirty="0">
                <a:solidFill>
                  <a:srgbClr val="CE9178"/>
                </a:solidFill>
                <a:latin typeface="Consolas" panose="020B0609020204030204" pitchFamily="49" charset="0"/>
              </a:rPr>
              <a:t>"</a:t>
            </a:r>
            <a:r>
              <a:rPr lang="en-GB" sz="1400" dirty="0" err="1">
                <a:solidFill>
                  <a:srgbClr val="CE9178"/>
                </a:solidFill>
                <a:latin typeface="Consolas" panose="020B0609020204030204" pitchFamily="49" charset="0"/>
              </a:rPr>
              <a:t>Common.fs</a:t>
            </a:r>
            <a:r>
              <a:rPr lang="en-GB" sz="1400" dirty="0">
                <a:solidFill>
                  <a:srgbClr val="CE9178"/>
                </a:solidFill>
                <a:latin typeface="Consolas" panose="020B0609020204030204" pitchFamily="49" charset="0"/>
              </a:rPr>
              <a:t>"</a:t>
            </a:r>
            <a:endParaRPr lang="en-GB" sz="1400" dirty="0">
              <a:solidFill>
                <a:srgbClr val="D4D4D4"/>
              </a:solidFill>
              <a:latin typeface="Consolas" panose="020B0609020204030204" pitchFamily="49" charset="0"/>
            </a:endParaRPr>
          </a:p>
          <a:p>
            <a:r>
              <a:rPr lang="en-GB" sz="1400" dirty="0">
                <a:solidFill>
                  <a:srgbClr val="D4D4D4"/>
                </a:solidFill>
                <a:latin typeface="Consolas" panose="020B0609020204030204" pitchFamily="49" charset="0"/>
              </a:rPr>
              <a:t>#</a:t>
            </a:r>
            <a:r>
              <a:rPr lang="en-GB" sz="1400" dirty="0">
                <a:solidFill>
                  <a:srgbClr val="569CD6"/>
                </a:solidFill>
                <a:latin typeface="Consolas" panose="020B0609020204030204" pitchFamily="49" charset="0"/>
              </a:rPr>
              <a:t>else</a:t>
            </a:r>
            <a:endParaRPr lang="en-GB" sz="1400" dirty="0">
              <a:solidFill>
                <a:srgbClr val="D4D4D4"/>
              </a:solidFill>
              <a:latin typeface="Consolas" panose="020B0609020204030204" pitchFamily="49" charset="0"/>
            </a:endParaRPr>
          </a:p>
          <a:p>
            <a:r>
              <a:rPr lang="en-GB" sz="1400" dirty="0">
                <a:solidFill>
                  <a:srgbClr val="569CD6"/>
                </a:solidFill>
                <a:latin typeface="Consolas" panose="020B0609020204030204" pitchFamily="49" charset="0"/>
              </a:rPr>
              <a:t>module</a:t>
            </a:r>
            <a:r>
              <a:rPr lang="en-GB" sz="1400" dirty="0">
                <a:solidFill>
                  <a:srgbClr val="D4D4D4"/>
                </a:solidFill>
                <a:latin typeface="Consolas" panose="020B0609020204030204" pitchFamily="49" charset="0"/>
              </a:rPr>
              <a:t> </a:t>
            </a:r>
            <a:r>
              <a:rPr lang="en-GB" sz="1400" dirty="0" err="1">
                <a:solidFill>
                  <a:srgbClr val="D4D4D4"/>
                </a:solidFill>
                <a:latin typeface="Consolas" panose="020B0609020204030204" pitchFamily="49" charset="0"/>
              </a:rPr>
              <a:t>Tests.MyTests</a:t>
            </a:r>
            <a:endParaRPr lang="en-GB" sz="1400" dirty="0">
              <a:solidFill>
                <a:srgbClr val="D4D4D4"/>
              </a:solidFill>
              <a:latin typeface="Consolas" panose="020B0609020204030204" pitchFamily="49" charset="0"/>
            </a:endParaRPr>
          </a:p>
          <a:p>
            <a:r>
              <a:rPr lang="en-GB" sz="1400" dirty="0">
                <a:solidFill>
                  <a:srgbClr val="D4D4D4"/>
                </a:solidFill>
                <a:latin typeface="Consolas" panose="020B0609020204030204" pitchFamily="49" charset="0"/>
              </a:rPr>
              <a:t>#endif</a:t>
            </a:r>
          </a:p>
          <a:p>
            <a:r>
              <a:rPr lang="en-GB" sz="1400" dirty="0">
                <a:solidFill>
                  <a:srgbClr val="D4D4D4"/>
                </a:solidFill>
                <a:latin typeface="Consolas" panose="020B0609020204030204" pitchFamily="49" charset="0"/>
              </a:rPr>
              <a:t/>
            </a:r>
            <a:br>
              <a:rPr lang="en-GB" sz="1400" dirty="0">
                <a:solidFill>
                  <a:srgbClr val="D4D4D4"/>
                </a:solidFill>
                <a:latin typeface="Consolas" panose="020B0609020204030204" pitchFamily="49" charset="0"/>
              </a:rPr>
            </a:br>
            <a:r>
              <a:rPr lang="en-GB" sz="1400" dirty="0">
                <a:solidFill>
                  <a:srgbClr val="569CD6"/>
                </a:solidFill>
                <a:latin typeface="Consolas" panose="020B0609020204030204" pitchFamily="49" charset="0"/>
              </a:rPr>
              <a:t>open</a:t>
            </a:r>
            <a:r>
              <a:rPr lang="en-GB" sz="1400" dirty="0">
                <a:solidFill>
                  <a:srgbClr val="D4D4D4"/>
                </a:solidFill>
                <a:latin typeface="Consolas" panose="020B0609020204030204" pitchFamily="49" charset="0"/>
              </a:rPr>
              <a:t> System</a:t>
            </a:r>
          </a:p>
          <a:p>
            <a:r>
              <a:rPr lang="en-GB" sz="1400" dirty="0">
                <a:solidFill>
                  <a:srgbClr val="569CD6"/>
                </a:solidFill>
                <a:latin typeface="Consolas" panose="020B0609020204030204" pitchFamily="49" charset="0"/>
              </a:rPr>
              <a:t>open</a:t>
            </a:r>
            <a:r>
              <a:rPr lang="en-GB" sz="1400" dirty="0">
                <a:solidFill>
                  <a:srgbClr val="D4D4D4"/>
                </a:solidFill>
                <a:latin typeface="Consolas" panose="020B0609020204030204" pitchFamily="49" charset="0"/>
              </a:rPr>
              <a:t> </a:t>
            </a:r>
            <a:r>
              <a:rPr lang="en-GB" sz="1400" dirty="0" err="1">
                <a:solidFill>
                  <a:srgbClr val="D4D4D4"/>
                </a:solidFill>
                <a:latin typeface="Consolas" panose="020B0609020204030204" pitchFamily="49" charset="0"/>
              </a:rPr>
              <a:t>NUnit.Framework</a:t>
            </a:r>
            <a:endParaRPr lang="en-GB" sz="1400" dirty="0">
              <a:solidFill>
                <a:srgbClr val="D4D4D4"/>
              </a:solidFill>
              <a:latin typeface="Consolas" panose="020B0609020204030204" pitchFamily="49" charset="0"/>
            </a:endParaRPr>
          </a:p>
          <a:p>
            <a:r>
              <a:rPr lang="en-GB" sz="1400" dirty="0">
                <a:solidFill>
                  <a:srgbClr val="D4D4D4"/>
                </a:solidFill>
                <a:latin typeface="Consolas" panose="020B0609020204030204" pitchFamily="49" charset="0"/>
              </a:rPr>
              <a:t/>
            </a:r>
            <a:br>
              <a:rPr lang="en-GB" sz="1400" dirty="0">
                <a:solidFill>
                  <a:srgbClr val="D4D4D4"/>
                </a:solidFill>
                <a:latin typeface="Consolas" panose="020B0609020204030204" pitchFamily="49" charset="0"/>
              </a:rPr>
            </a:br>
            <a:r>
              <a:rPr lang="en-GB" sz="1400" dirty="0">
                <a:solidFill>
                  <a:srgbClr val="DCDCAA"/>
                </a:solidFill>
                <a:latin typeface="Consolas" panose="020B0609020204030204" pitchFamily="49" charset="0"/>
              </a:rPr>
              <a:t>[&lt;Test&gt;]</a:t>
            </a:r>
            <a:endParaRPr lang="en-GB" sz="1400" dirty="0">
              <a:solidFill>
                <a:srgbClr val="D4D4D4"/>
              </a:solidFill>
              <a:latin typeface="Consolas" panose="020B0609020204030204" pitchFamily="49" charset="0"/>
            </a:endParaRPr>
          </a:p>
          <a:p>
            <a:r>
              <a:rPr lang="en-GB" sz="1400" dirty="0">
                <a:solidFill>
                  <a:srgbClr val="569CD6"/>
                </a:solidFill>
                <a:latin typeface="Consolas" panose="020B0609020204030204" pitchFamily="49" charset="0"/>
              </a:rPr>
              <a:t>let</a:t>
            </a:r>
            <a:r>
              <a:rPr lang="en-GB" sz="1400" dirty="0">
                <a:solidFill>
                  <a:srgbClr val="D4D4D4"/>
                </a:solidFill>
                <a:latin typeface="Consolas" panose="020B0609020204030204" pitchFamily="49" charset="0"/>
              </a:rPr>
              <a:t> </a:t>
            </a:r>
            <a:r>
              <a:rPr lang="en-GB" sz="1400" dirty="0">
                <a:solidFill>
                  <a:srgbClr val="9CDCFE"/>
                </a:solidFill>
                <a:latin typeface="Consolas" panose="020B0609020204030204" pitchFamily="49" charset="0"/>
              </a:rPr>
              <a:t>``Test project1 whole project errors`` </a:t>
            </a:r>
            <a:r>
              <a:rPr lang="en-GB" sz="1400" dirty="0">
                <a:solidFill>
                  <a:srgbClr val="569CD6"/>
                </a:solidFill>
                <a:latin typeface="Consolas" panose="020B0609020204030204" pitchFamily="49" charset="0"/>
              </a:rPr>
              <a:t>()</a:t>
            </a:r>
            <a:r>
              <a:rPr lang="en-GB" sz="1400" dirty="0">
                <a:solidFill>
                  <a:srgbClr val="D4D4D4"/>
                </a:solidFill>
                <a:latin typeface="Consolas" panose="020B0609020204030204" pitchFamily="49" charset="0"/>
              </a:rPr>
              <a:t> </a:t>
            </a:r>
            <a:r>
              <a:rPr lang="en-GB" sz="1400" dirty="0">
                <a:solidFill>
                  <a:srgbClr val="569CD6"/>
                </a:solidFill>
                <a:latin typeface="Consolas" panose="020B0609020204030204" pitchFamily="49" charset="0"/>
              </a:rPr>
              <a:t>=</a:t>
            </a:r>
            <a:r>
              <a:rPr lang="en-GB" sz="1400" dirty="0">
                <a:solidFill>
                  <a:srgbClr val="D4D4D4"/>
                </a:solidFill>
                <a:latin typeface="Consolas" panose="020B0609020204030204" pitchFamily="49" charset="0"/>
              </a:rPr>
              <a:t> </a:t>
            </a:r>
            <a:endParaRPr lang="en-GB" sz="1400" dirty="0" smtClean="0">
              <a:solidFill>
                <a:srgbClr val="D4D4D4"/>
              </a:solidFill>
              <a:latin typeface="Consolas" panose="020B0609020204030204" pitchFamily="49" charset="0"/>
            </a:endParaRPr>
          </a:p>
          <a:p>
            <a:r>
              <a:rPr lang="en-GB" sz="1400" dirty="0" smtClean="0">
                <a:solidFill>
                  <a:srgbClr val="569CD6"/>
                </a:solidFill>
                <a:latin typeface="Consolas" panose="020B0609020204030204" pitchFamily="49" charset="0"/>
              </a:rPr>
              <a:t>   let</a:t>
            </a:r>
            <a:r>
              <a:rPr lang="en-GB" sz="1400" dirty="0" smtClean="0">
                <a:solidFill>
                  <a:srgbClr val="D4D4D4"/>
                </a:solidFill>
                <a:latin typeface="Consolas" panose="020B0609020204030204" pitchFamily="49" charset="0"/>
              </a:rPr>
              <a:t> </a:t>
            </a:r>
            <a:r>
              <a:rPr lang="en-GB" sz="1400" dirty="0" err="1" smtClean="0">
                <a:solidFill>
                  <a:srgbClr val="9CDCFE"/>
                </a:solidFill>
                <a:latin typeface="Consolas" panose="020B0609020204030204" pitchFamily="49" charset="0"/>
              </a:rPr>
              <a:t>abc</a:t>
            </a:r>
            <a:r>
              <a:rPr lang="en-GB" sz="1400" dirty="0" smtClean="0">
                <a:solidFill>
                  <a:srgbClr val="9CDCFE"/>
                </a:solidFill>
                <a:latin typeface="Consolas" panose="020B0609020204030204" pitchFamily="49" charset="0"/>
              </a:rPr>
              <a:t> </a:t>
            </a:r>
            <a:r>
              <a:rPr lang="en-GB" sz="1400" dirty="0" smtClean="0">
                <a:solidFill>
                  <a:srgbClr val="569CD6"/>
                </a:solidFill>
                <a:latin typeface="Consolas" panose="020B0609020204030204" pitchFamily="49" charset="0"/>
              </a:rPr>
              <a:t>=</a:t>
            </a:r>
            <a:r>
              <a:rPr lang="en-GB" sz="1400" dirty="0" smtClean="0">
                <a:solidFill>
                  <a:srgbClr val="D4D4D4"/>
                </a:solidFill>
                <a:latin typeface="Consolas" panose="020B0609020204030204" pitchFamily="49" charset="0"/>
              </a:rPr>
              <a:t> </a:t>
            </a:r>
            <a:r>
              <a:rPr lang="en-GB" sz="1400" dirty="0">
                <a:solidFill>
                  <a:srgbClr val="569CD6"/>
                </a:solidFill>
                <a:latin typeface="Consolas" panose="020B0609020204030204" pitchFamily="49" charset="0"/>
              </a:rPr>
              <a:t>..</a:t>
            </a:r>
            <a:endParaRPr lang="en-GB" sz="1400" dirty="0">
              <a:solidFill>
                <a:srgbClr val="D4D4D4"/>
              </a:solidFill>
              <a:latin typeface="Consolas" panose="020B0609020204030204" pitchFamily="49" charset="0"/>
            </a:endParaRPr>
          </a:p>
          <a:p>
            <a:r>
              <a:rPr lang="en-GB" sz="1400" dirty="0" smtClean="0">
                <a:solidFill>
                  <a:srgbClr val="569CD6"/>
                </a:solidFill>
                <a:latin typeface="Consolas" panose="020B0609020204030204" pitchFamily="49" charset="0"/>
              </a:rPr>
              <a:t>   </a:t>
            </a:r>
            <a:r>
              <a:rPr lang="en-GB" sz="1400" dirty="0">
                <a:solidFill>
                  <a:srgbClr val="569CD6"/>
                </a:solidFill>
                <a:latin typeface="Consolas" panose="020B0609020204030204" pitchFamily="49" charset="0"/>
              </a:rPr>
              <a:t>let</a:t>
            </a:r>
            <a:r>
              <a:rPr lang="en-GB" sz="1400" dirty="0">
                <a:solidFill>
                  <a:srgbClr val="D4D4D4"/>
                </a:solidFill>
                <a:latin typeface="Consolas" panose="020B0609020204030204" pitchFamily="49" charset="0"/>
              </a:rPr>
              <a:t> </a:t>
            </a:r>
            <a:r>
              <a:rPr lang="en-GB" sz="1400" dirty="0" err="1" smtClean="0">
                <a:solidFill>
                  <a:srgbClr val="9CDCFE"/>
                </a:solidFill>
                <a:latin typeface="Consolas" panose="020B0609020204030204" pitchFamily="49" charset="0"/>
              </a:rPr>
              <a:t>def</a:t>
            </a:r>
            <a:r>
              <a:rPr lang="en-GB" sz="1400" dirty="0" smtClean="0">
                <a:solidFill>
                  <a:srgbClr val="9CDCFE"/>
                </a:solidFill>
                <a:latin typeface="Consolas" panose="020B0609020204030204" pitchFamily="49" charset="0"/>
              </a:rPr>
              <a:t> </a:t>
            </a:r>
            <a:r>
              <a:rPr lang="en-GB" sz="1400" dirty="0">
                <a:solidFill>
                  <a:srgbClr val="569CD6"/>
                </a:solidFill>
                <a:latin typeface="Consolas" panose="020B0609020204030204" pitchFamily="49" charset="0"/>
              </a:rPr>
              <a:t>=</a:t>
            </a:r>
            <a:r>
              <a:rPr lang="en-GB" sz="1400" dirty="0">
                <a:solidFill>
                  <a:srgbClr val="D4D4D4"/>
                </a:solidFill>
                <a:latin typeface="Consolas" panose="020B0609020204030204" pitchFamily="49" charset="0"/>
              </a:rPr>
              <a:t> </a:t>
            </a:r>
            <a:r>
              <a:rPr lang="en-GB" sz="1400" dirty="0" smtClean="0">
                <a:solidFill>
                  <a:srgbClr val="569CD6"/>
                </a:solidFill>
                <a:latin typeface="Consolas" panose="020B0609020204030204" pitchFamily="49" charset="0"/>
              </a:rPr>
              <a:t>..</a:t>
            </a:r>
          </a:p>
          <a:p>
            <a:r>
              <a:rPr lang="en-GB" sz="1400" dirty="0" smtClean="0">
                <a:solidFill>
                  <a:srgbClr val="D4D4D4"/>
                </a:solidFill>
                <a:latin typeface="Consolas" panose="020B0609020204030204" pitchFamily="49" charset="0"/>
              </a:rPr>
              <a:t>   </a:t>
            </a:r>
            <a:r>
              <a:rPr lang="en-GB" sz="1400" dirty="0" smtClean="0">
                <a:solidFill>
                  <a:srgbClr val="569CD6"/>
                </a:solidFill>
                <a:latin typeface="Consolas" panose="020B0609020204030204" pitchFamily="49" charset="0"/>
              </a:rPr>
              <a:t>..</a:t>
            </a:r>
            <a:endParaRPr lang="en-GB" sz="1400" dirty="0">
              <a:solidFill>
                <a:srgbClr val="D4D4D4"/>
              </a:solidFill>
              <a:latin typeface="Consolas" panose="020B0609020204030204" pitchFamily="49" charset="0"/>
            </a:endParaRPr>
          </a:p>
          <a:p>
            <a:r>
              <a:rPr lang="en-GB" sz="1400" dirty="0">
                <a:solidFill>
                  <a:srgbClr val="D4D4D4"/>
                </a:solidFill>
                <a:latin typeface="Consolas" panose="020B0609020204030204" pitchFamily="49" charset="0"/>
              </a:rPr>
              <a:t/>
            </a:r>
            <a:br>
              <a:rPr lang="en-GB" sz="1400" dirty="0">
                <a:solidFill>
                  <a:srgbClr val="D4D4D4"/>
                </a:solidFill>
                <a:latin typeface="Consolas" panose="020B0609020204030204" pitchFamily="49" charset="0"/>
              </a:rPr>
            </a:br>
            <a:r>
              <a:rPr lang="en-GB" sz="1400" dirty="0">
                <a:solidFill>
                  <a:srgbClr val="DCDCAA"/>
                </a:solidFill>
                <a:latin typeface="Consolas" panose="020B0609020204030204" pitchFamily="49" charset="0"/>
              </a:rPr>
              <a:t>[&lt;Test&gt;]</a:t>
            </a:r>
            <a:endParaRPr lang="en-GB" sz="1400" dirty="0">
              <a:solidFill>
                <a:srgbClr val="D4D4D4"/>
              </a:solidFill>
              <a:latin typeface="Consolas" panose="020B0609020204030204" pitchFamily="49" charset="0"/>
            </a:endParaRPr>
          </a:p>
          <a:p>
            <a:r>
              <a:rPr lang="en-GB" sz="1400" dirty="0">
                <a:solidFill>
                  <a:srgbClr val="569CD6"/>
                </a:solidFill>
                <a:latin typeface="Consolas" panose="020B0609020204030204" pitchFamily="49" charset="0"/>
              </a:rPr>
              <a:t>let</a:t>
            </a:r>
            <a:r>
              <a:rPr lang="en-GB" sz="1400" dirty="0">
                <a:solidFill>
                  <a:srgbClr val="D4D4D4"/>
                </a:solidFill>
                <a:latin typeface="Consolas" panose="020B0609020204030204" pitchFamily="49" charset="0"/>
              </a:rPr>
              <a:t> </a:t>
            </a:r>
            <a:r>
              <a:rPr lang="en-GB" sz="1400" dirty="0">
                <a:solidFill>
                  <a:srgbClr val="9CDCFE"/>
                </a:solidFill>
                <a:latin typeface="Consolas" panose="020B0609020204030204" pitchFamily="49" charset="0"/>
              </a:rPr>
              <a:t>``Test Project1 should have protected </a:t>
            </a:r>
            <a:r>
              <a:rPr lang="en-GB" sz="1400" dirty="0" err="1">
                <a:solidFill>
                  <a:srgbClr val="9CDCFE"/>
                </a:solidFill>
                <a:latin typeface="Consolas" panose="020B0609020204030204" pitchFamily="49" charset="0"/>
              </a:rPr>
              <a:t>FullName</a:t>
            </a:r>
            <a:r>
              <a:rPr lang="en-GB" sz="1400" dirty="0">
                <a:solidFill>
                  <a:srgbClr val="9CDCFE"/>
                </a:solidFill>
                <a:latin typeface="Consolas" panose="020B0609020204030204" pitchFamily="49" charset="0"/>
              </a:rPr>
              <a:t>`` </a:t>
            </a:r>
            <a:r>
              <a:rPr lang="en-GB" sz="1400" dirty="0">
                <a:solidFill>
                  <a:srgbClr val="569CD6"/>
                </a:solidFill>
                <a:latin typeface="Consolas" panose="020B0609020204030204" pitchFamily="49" charset="0"/>
              </a:rPr>
              <a:t>()</a:t>
            </a:r>
            <a:r>
              <a:rPr lang="en-GB" sz="1400" dirty="0">
                <a:solidFill>
                  <a:srgbClr val="D4D4D4"/>
                </a:solidFill>
                <a:latin typeface="Consolas" panose="020B0609020204030204" pitchFamily="49" charset="0"/>
              </a:rPr>
              <a:t> </a:t>
            </a:r>
            <a:r>
              <a:rPr lang="en-GB" sz="1400" dirty="0">
                <a:solidFill>
                  <a:srgbClr val="569CD6"/>
                </a:solidFill>
                <a:latin typeface="Consolas" panose="020B0609020204030204" pitchFamily="49" charset="0"/>
              </a:rPr>
              <a:t>= ..</a:t>
            </a:r>
            <a:endParaRPr lang="en-GB" sz="1400" dirty="0">
              <a:solidFill>
                <a:srgbClr val="D4D4D4"/>
              </a:solidFill>
              <a:latin typeface="Consolas" panose="020B0609020204030204" pitchFamily="49" charset="0"/>
            </a:endParaRPr>
          </a:p>
          <a:p>
            <a:r>
              <a:rPr lang="en-GB" sz="1400" dirty="0">
                <a:solidFill>
                  <a:srgbClr val="D4D4D4"/>
                </a:solidFill>
                <a:latin typeface="Consolas" panose="020B0609020204030204" pitchFamily="49" charset="0"/>
              </a:rPr>
              <a:t/>
            </a:r>
            <a:br>
              <a:rPr lang="en-GB" sz="1400" dirty="0">
                <a:solidFill>
                  <a:srgbClr val="D4D4D4"/>
                </a:solidFill>
                <a:latin typeface="Consolas" panose="020B0609020204030204" pitchFamily="49" charset="0"/>
              </a:rPr>
            </a:br>
            <a:r>
              <a:rPr lang="en-GB" sz="1400" dirty="0">
                <a:solidFill>
                  <a:srgbClr val="DCDCAA"/>
                </a:solidFill>
                <a:latin typeface="Consolas" panose="020B0609020204030204" pitchFamily="49" charset="0"/>
              </a:rPr>
              <a:t>[&lt;Test&gt;]</a:t>
            </a:r>
            <a:endParaRPr lang="en-GB" sz="1400" dirty="0">
              <a:solidFill>
                <a:srgbClr val="D4D4D4"/>
              </a:solidFill>
              <a:latin typeface="Consolas" panose="020B0609020204030204" pitchFamily="49" charset="0"/>
            </a:endParaRPr>
          </a:p>
          <a:p>
            <a:r>
              <a:rPr lang="en-GB" sz="1400" dirty="0">
                <a:solidFill>
                  <a:srgbClr val="569CD6"/>
                </a:solidFill>
                <a:latin typeface="Consolas" panose="020B0609020204030204" pitchFamily="49" charset="0"/>
              </a:rPr>
              <a:t>let</a:t>
            </a:r>
            <a:r>
              <a:rPr lang="en-GB" sz="1400" dirty="0">
                <a:solidFill>
                  <a:srgbClr val="D4D4D4"/>
                </a:solidFill>
                <a:latin typeface="Consolas" panose="020B0609020204030204" pitchFamily="49" charset="0"/>
              </a:rPr>
              <a:t> </a:t>
            </a:r>
            <a:r>
              <a:rPr lang="en-GB" sz="1400" dirty="0">
                <a:solidFill>
                  <a:srgbClr val="9CDCFE"/>
                </a:solidFill>
                <a:latin typeface="Consolas" panose="020B0609020204030204" pitchFamily="49" charset="0"/>
              </a:rPr>
              <a:t>``Test project1 should not throw exceptions`` </a:t>
            </a:r>
            <a:r>
              <a:rPr lang="en-GB" sz="1400" dirty="0">
                <a:solidFill>
                  <a:srgbClr val="569CD6"/>
                </a:solidFill>
                <a:latin typeface="Consolas" panose="020B0609020204030204" pitchFamily="49" charset="0"/>
              </a:rPr>
              <a:t>()</a:t>
            </a:r>
            <a:r>
              <a:rPr lang="en-GB" sz="1400" dirty="0">
                <a:solidFill>
                  <a:srgbClr val="D4D4D4"/>
                </a:solidFill>
                <a:latin typeface="Consolas" panose="020B0609020204030204" pitchFamily="49" charset="0"/>
              </a:rPr>
              <a:t> </a:t>
            </a:r>
            <a:r>
              <a:rPr lang="en-GB" sz="1400" dirty="0">
                <a:solidFill>
                  <a:srgbClr val="569CD6"/>
                </a:solidFill>
                <a:latin typeface="Consolas" panose="020B0609020204030204" pitchFamily="49" charset="0"/>
              </a:rPr>
              <a:t>= ..</a:t>
            </a:r>
            <a:endParaRPr lang="en-GB" sz="1400" dirty="0">
              <a:solidFill>
                <a:srgbClr val="D4D4D4"/>
              </a:solidFill>
              <a:latin typeface="Consolas" panose="020B0609020204030204" pitchFamily="49" charset="0"/>
            </a:endParaRPr>
          </a:p>
          <a:p>
            <a:endParaRPr lang="en-GB" sz="1400" b="0" dirty="0">
              <a:solidFill>
                <a:srgbClr val="D4D4D4"/>
              </a:solidFill>
              <a:effectLst/>
              <a:latin typeface="Consolas" panose="020B0609020204030204" pitchFamily="49" charset="0"/>
            </a:endParaRPr>
          </a:p>
        </p:txBody>
      </p:sp>
      <p:sp>
        <p:nvSpPr>
          <p:cNvPr id="6" name="Rectangular Callout 3">
            <a:extLst>
              <a:ext uri="{FF2B5EF4-FFF2-40B4-BE49-F238E27FC236}">
                <a16:creationId xmlns:a16="http://schemas.microsoft.com/office/drawing/2014/main" xmlns="" id="{F640D533-7134-4710-BEDB-74C0484EB3B5}"/>
              </a:ext>
            </a:extLst>
          </p:cNvPr>
          <p:cNvSpPr/>
          <p:nvPr/>
        </p:nvSpPr>
        <p:spPr>
          <a:xfrm>
            <a:off x="7711523" y="82944"/>
            <a:ext cx="3659996" cy="830997"/>
          </a:xfrm>
          <a:prstGeom prst="wedgeRectCallout">
            <a:avLst>
              <a:gd name="adj1" fmla="val 20865"/>
              <a:gd name="adj2" fmla="val 16583"/>
            </a:avLst>
          </a:prstGeom>
          <a:solidFill>
            <a:srgbClr val="ACE58F"/>
          </a:solidFill>
          <a:ln w="15875">
            <a:solidFill>
              <a:schemeClr val="tx1"/>
            </a:solidFill>
            <a:miter lim="800000"/>
            <a:headEnd/>
            <a:tailEnd/>
          </a:ln>
          <a:effectLst/>
        </p:spPr>
        <p:txBody>
          <a:bodyPr wrap="square" anchor="ctr" anchorCtr="1">
            <a:spAutoFit/>
          </a:bodyPr>
          <a:lstStyle/>
          <a:p>
            <a:pPr algn="ctr"/>
            <a:r>
              <a:rPr lang="en-GB" sz="1600" dirty="0"/>
              <a:t>Note, I don’t like [&lt;</a:t>
            </a:r>
            <a:r>
              <a:rPr lang="en-GB" sz="1600" dirty="0" err="1"/>
              <a:t>TestData</a:t>
            </a:r>
            <a:r>
              <a:rPr lang="en-GB" sz="1600" dirty="0"/>
              <a:t>(…)&gt;] because it doesn’t work well with F# scripting</a:t>
            </a:r>
          </a:p>
        </p:txBody>
      </p:sp>
    </p:spTree>
    <p:extLst>
      <p:ext uri="{BB962C8B-B14F-4D97-AF65-F5344CB8AC3E}">
        <p14:creationId xmlns:p14="http://schemas.microsoft.com/office/powerpoint/2010/main" val="396544617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5641" y="2327383"/>
            <a:ext cx="11176000" cy="3393237"/>
          </a:xfrm>
        </p:spPr>
        <p:txBody>
          <a:bodyPr/>
          <a:lstStyle/>
          <a:p>
            <a:r>
              <a:rPr lang="en-GB" sz="4000" dirty="0" smtClean="0">
                <a:latin typeface="Segoe UI Light" panose="020B0502040204020203" pitchFamily="34" charset="0"/>
                <a:cs typeface="Segoe UI Light" panose="020B0502040204020203" pitchFamily="34" charset="0"/>
              </a:rPr>
              <a:t>A stroll through some </a:t>
            </a:r>
            <a:r>
              <a:rPr lang="en-GB" sz="4000" dirty="0">
                <a:latin typeface="Segoe UI Light" panose="020B0502040204020203" pitchFamily="34" charset="0"/>
                <a:cs typeface="Segoe UI Light" panose="020B0502040204020203" pitchFamily="34" charset="0"/>
              </a:rPr>
              <a:t>of the F# code I love…</a:t>
            </a: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
            </a: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…and some that I </a:t>
            </a:r>
            <a:r>
              <a:rPr lang="en-GB" sz="4000" dirty="0" smtClean="0">
                <a:latin typeface="Segoe UI Light" panose="020B0502040204020203" pitchFamily="34" charset="0"/>
                <a:cs typeface="Segoe UI Light" panose="020B0502040204020203" pitchFamily="34" charset="0"/>
              </a:rPr>
              <a:t>love a little less </a:t>
            </a:r>
            <a:r>
              <a:rPr lang="en-GB" sz="4000" dirty="0" smtClean="0">
                <a:latin typeface="Segoe UI Light" panose="020B0502040204020203" pitchFamily="34" charset="0"/>
                <a:cs typeface="Segoe UI Light" panose="020B0502040204020203" pitchFamily="34" charset="0"/>
                <a:sym typeface="Wingdings" panose="05000000000000000000" pitchFamily="2" charset="2"/>
              </a:rPr>
              <a:t>:)</a:t>
            </a:r>
            <a:r>
              <a:rPr lang="en-GB" sz="4000" dirty="0">
                <a:latin typeface="Segoe UI Light" panose="020B0502040204020203" pitchFamily="34" charset="0"/>
                <a:cs typeface="Segoe UI Light" panose="020B0502040204020203" pitchFamily="34" charset="0"/>
              </a:rPr>
              <a:t/>
            </a: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
            </a: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…and how </a:t>
            </a:r>
            <a:r>
              <a:rPr lang="en-GB" sz="4000" dirty="0" smtClean="0">
                <a:latin typeface="Segoe UI Light" panose="020B0502040204020203" pitchFamily="34" charset="0"/>
                <a:cs typeface="Segoe UI Light" panose="020B0502040204020203" pitchFamily="34" charset="0"/>
              </a:rPr>
              <a:t>this</a:t>
            </a:r>
            <a:r>
              <a:rPr lang="en-GB" sz="4000" dirty="0" smtClean="0">
                <a:latin typeface="Segoe UI Light" panose="020B0502040204020203" pitchFamily="34" charset="0"/>
                <a:cs typeface="Segoe UI Light" panose="020B0502040204020203" pitchFamily="34" charset="0"/>
              </a:rPr>
              <a:t> </a:t>
            </a:r>
            <a:r>
              <a:rPr lang="en-GB" sz="4000" dirty="0">
                <a:latin typeface="Segoe UI Light" panose="020B0502040204020203" pitchFamily="34" charset="0"/>
                <a:cs typeface="Segoe UI Light" panose="020B0502040204020203" pitchFamily="34" charset="0"/>
              </a:rPr>
              <a:t>relates to the language features</a:t>
            </a:r>
            <a:br>
              <a:rPr lang="en-GB" sz="4000" dirty="0">
                <a:latin typeface="Segoe UI Light" panose="020B0502040204020203" pitchFamily="34" charset="0"/>
                <a:cs typeface="Segoe UI Light" panose="020B0502040204020203" pitchFamily="34" charset="0"/>
              </a:rPr>
            </a:br>
            <a:endParaRPr lang="en-GB"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61834292"/>
      </p:ext>
    </p:extLst>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47663" y="498443"/>
            <a:ext cx="8536413" cy="1731243"/>
          </a:xfrm>
        </p:spPr>
        <p:txBody>
          <a:bodyPr/>
          <a:lstStyle/>
          <a:p>
            <a:pPr algn="l"/>
            <a:r>
              <a:rPr lang="en-GB" sz="4000" dirty="0">
                <a:latin typeface="Segoe UI Light" panose="020B0502040204020203" pitchFamily="34" charset="0"/>
                <a:cs typeface="Segoe UI Light" panose="020B0502040204020203" pitchFamily="34" charset="0"/>
              </a:rPr>
              <a:t>Code </a:t>
            </a:r>
            <a:r>
              <a:rPr lang="en-GB" sz="4000" dirty="0" smtClean="0">
                <a:latin typeface="Segoe UI Light" panose="020B0502040204020203" pitchFamily="34" charset="0"/>
                <a:cs typeface="Segoe UI Light" panose="020B0502040204020203" pitchFamily="34" charset="0"/>
              </a:rPr>
              <a:t>we </a:t>
            </a:r>
            <a:r>
              <a:rPr lang="en-GB" sz="4000" dirty="0">
                <a:latin typeface="Segoe UI Light" panose="020B0502040204020203" pitchFamily="34" charset="0"/>
                <a:cs typeface="Segoe UI Light" panose="020B0502040204020203" pitchFamily="34" charset="0"/>
              </a:rPr>
              <a:t>love </a:t>
            </a:r>
            <a:r>
              <a:rPr lang="en-GB" sz="4000" dirty="0" smtClean="0">
                <a:latin typeface="Segoe UI Light" panose="020B0502040204020203" pitchFamily="34" charset="0"/>
                <a:cs typeface="Segoe UI Light" panose="020B0502040204020203" pitchFamily="34" charset="0"/>
                <a:sym typeface="Wingdings" panose="05000000000000000000" pitchFamily="2" charset="2"/>
              </a:rPr>
              <a:t>:)</a:t>
            </a:r>
            <a:r>
              <a:rPr lang="en-GB" sz="4000" dirty="0">
                <a:latin typeface="Segoe UI Light" panose="020B0502040204020203" pitchFamily="34" charset="0"/>
                <a:cs typeface="Segoe UI Light" panose="020B0502040204020203" pitchFamily="34" charset="0"/>
              </a:rPr>
              <a:t/>
            </a: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 composition</a:t>
            </a:r>
            <a:br>
              <a:rPr lang="en-GB" sz="4000" dirty="0">
                <a:latin typeface="Segoe UI Light" panose="020B0502040204020203" pitchFamily="34" charset="0"/>
                <a:cs typeface="Segoe UI Light" panose="020B0502040204020203" pitchFamily="34" charset="0"/>
              </a:rPr>
            </a:br>
            <a:endParaRPr lang="en-GB" dirty="0">
              <a:latin typeface="Segoe UI Light" panose="020B0502040204020203" pitchFamily="34" charset="0"/>
              <a:cs typeface="Segoe UI Light" panose="020B0502040204020203" pitchFamily="34" charset="0"/>
            </a:endParaRPr>
          </a:p>
        </p:txBody>
      </p:sp>
      <p:pic>
        <p:nvPicPr>
          <p:cNvPr id="2" name="Picture 1">
            <a:extLst>
              <a:ext uri="{FF2B5EF4-FFF2-40B4-BE49-F238E27FC236}">
                <a16:creationId xmlns:a16="http://schemas.microsoft.com/office/drawing/2014/main" xmlns="" id="{65B6B9FD-8384-4679-BB35-194BD00A8BAA}"/>
              </a:ext>
            </a:extLst>
          </p:cNvPr>
          <p:cNvPicPr>
            <a:picLocks noChangeAspect="1"/>
          </p:cNvPicPr>
          <p:nvPr/>
        </p:nvPicPr>
        <p:blipFill>
          <a:blip r:embed="rId2"/>
          <a:stretch>
            <a:fillRect/>
          </a:stretch>
        </p:blipFill>
        <p:spPr>
          <a:xfrm>
            <a:off x="5663789" y="1005329"/>
            <a:ext cx="4841995" cy="2693268"/>
          </a:xfrm>
          <a:prstGeom prst="rect">
            <a:avLst/>
          </a:prstGeom>
          <a:ln>
            <a:solidFill>
              <a:schemeClr val="tx1"/>
            </a:solidFill>
          </a:ln>
        </p:spPr>
      </p:pic>
      <p:pic>
        <p:nvPicPr>
          <p:cNvPr id="3" name="Picture 2">
            <a:extLst>
              <a:ext uri="{FF2B5EF4-FFF2-40B4-BE49-F238E27FC236}">
                <a16:creationId xmlns:a16="http://schemas.microsoft.com/office/drawing/2014/main" xmlns="" id="{F8C252D5-A283-4403-AC21-6DB5A5260582}"/>
              </a:ext>
            </a:extLst>
          </p:cNvPr>
          <p:cNvPicPr>
            <a:picLocks noChangeAspect="1"/>
          </p:cNvPicPr>
          <p:nvPr/>
        </p:nvPicPr>
        <p:blipFill>
          <a:blip r:embed="rId3"/>
          <a:stretch>
            <a:fillRect/>
          </a:stretch>
        </p:blipFill>
        <p:spPr>
          <a:xfrm>
            <a:off x="7016233" y="498443"/>
            <a:ext cx="3695700" cy="447675"/>
          </a:xfrm>
          <a:prstGeom prst="rect">
            <a:avLst/>
          </a:prstGeom>
        </p:spPr>
      </p:pic>
      <p:pic>
        <p:nvPicPr>
          <p:cNvPr id="5" name="Picture 4">
            <a:extLst>
              <a:ext uri="{FF2B5EF4-FFF2-40B4-BE49-F238E27FC236}">
                <a16:creationId xmlns:a16="http://schemas.microsoft.com/office/drawing/2014/main" xmlns="" id="{9BE27FD5-33BA-42B9-8A78-5E647CEC4182}"/>
              </a:ext>
            </a:extLst>
          </p:cNvPr>
          <p:cNvPicPr>
            <a:picLocks noChangeAspect="1"/>
          </p:cNvPicPr>
          <p:nvPr/>
        </p:nvPicPr>
        <p:blipFill rotWithShape="1">
          <a:blip r:embed="rId4"/>
          <a:srcRect r="-397" b="45958"/>
          <a:stretch/>
        </p:blipFill>
        <p:spPr>
          <a:xfrm>
            <a:off x="5997146" y="4552722"/>
            <a:ext cx="4291913" cy="1224155"/>
          </a:xfrm>
          <a:prstGeom prst="rect">
            <a:avLst/>
          </a:prstGeom>
          <a:ln>
            <a:solidFill>
              <a:schemeClr val="accent1"/>
            </a:solidFill>
          </a:ln>
        </p:spPr>
      </p:pic>
    </p:spTree>
    <p:extLst>
      <p:ext uri="{BB962C8B-B14F-4D97-AF65-F5344CB8AC3E}">
        <p14:creationId xmlns:p14="http://schemas.microsoft.com/office/powerpoint/2010/main" val="2240215097"/>
      </p:ext>
    </p:extLst>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5641" y="2327383"/>
            <a:ext cx="11176000" cy="1495794"/>
          </a:xfrm>
        </p:spPr>
        <p:txBody>
          <a:bodyPr/>
          <a:lstStyle/>
          <a:p>
            <a:r>
              <a:rPr lang="en-GB" sz="3600" dirty="0">
                <a:latin typeface="Segoe UI Light" panose="020B0502040204020203" pitchFamily="34" charset="0"/>
                <a:cs typeface="Segoe UI Light" panose="020B0502040204020203" pitchFamily="34" charset="0"/>
                <a:hlinkClick r:id="rId2"/>
              </a:rPr>
              <a:t>http://fsharp.github.io/FSharp.Data/images/csv.gif</a:t>
            </a:r>
            <a:r>
              <a:rPr lang="en-GB" sz="3600" dirty="0">
                <a:latin typeface="Segoe UI Light" panose="020B0502040204020203" pitchFamily="34" charset="0"/>
                <a:cs typeface="Segoe UI Light" panose="020B0502040204020203" pitchFamily="34" charset="0"/>
              </a:rPr>
              <a:t> </a:t>
            </a:r>
            <a:br>
              <a:rPr lang="en-GB" sz="3600" dirty="0">
                <a:latin typeface="Segoe UI Light" panose="020B0502040204020203" pitchFamily="34" charset="0"/>
                <a:cs typeface="Segoe UI Light" panose="020B0502040204020203" pitchFamily="34" charset="0"/>
              </a:rPr>
            </a:br>
            <a:r>
              <a:rPr lang="en-GB" sz="3600" dirty="0">
                <a:latin typeface="Segoe UI Light" panose="020B0502040204020203" pitchFamily="34" charset="0"/>
                <a:cs typeface="Segoe UI Light" panose="020B0502040204020203" pitchFamily="34" charset="0"/>
              </a:rPr>
              <a:t/>
            </a:r>
            <a:br>
              <a:rPr lang="en-GB" sz="3600" dirty="0">
                <a:latin typeface="Segoe UI Light" panose="020B0502040204020203" pitchFamily="34" charset="0"/>
                <a:cs typeface="Segoe UI Light" panose="020B0502040204020203" pitchFamily="34" charset="0"/>
              </a:rPr>
            </a:br>
            <a:r>
              <a:rPr lang="en-GB" sz="3600" dirty="0">
                <a:latin typeface="Segoe UI Light" panose="020B0502040204020203" pitchFamily="34" charset="0"/>
                <a:cs typeface="Segoe UI Light" panose="020B0502040204020203" pitchFamily="34" charset="0"/>
                <a:hlinkClick r:id="rId3"/>
              </a:rPr>
              <a:t>http://</a:t>
            </a:r>
            <a:r>
              <a:rPr lang="en-GB" sz="3600" dirty="0" smtClean="0">
                <a:latin typeface="Segoe UI Light" panose="020B0502040204020203" pitchFamily="34" charset="0"/>
                <a:cs typeface="Segoe UI Light" panose="020B0502040204020203" pitchFamily="34" charset="0"/>
                <a:hlinkClick r:id="rId3"/>
              </a:rPr>
              <a:t>fsharp.github.io/FSharp.Data/images/wb.gif</a:t>
            </a:r>
            <a:endParaRPr lang="en-GB" sz="3600" dirty="0">
              <a:latin typeface="Segoe UI Light" panose="020B0502040204020203" pitchFamily="34" charset="0"/>
              <a:cs typeface="Segoe UI Light" panose="020B0502040204020203" pitchFamily="34" charset="0"/>
            </a:endParaRPr>
          </a:p>
        </p:txBody>
      </p:sp>
      <p:sp>
        <p:nvSpPr>
          <p:cNvPr id="4" name="Title 3">
            <a:extLst>
              <a:ext uri="{FF2B5EF4-FFF2-40B4-BE49-F238E27FC236}">
                <a16:creationId xmlns:a16="http://schemas.microsoft.com/office/drawing/2014/main" xmlns="" id="{3139944F-854D-4282-B4EE-80FEA413AC6C}"/>
              </a:ext>
            </a:extLst>
          </p:cNvPr>
          <p:cNvSpPr txBox="1">
            <a:spLocks/>
          </p:cNvSpPr>
          <p:nvPr/>
        </p:nvSpPr>
        <p:spPr>
          <a:xfrm>
            <a:off x="247663" y="498443"/>
            <a:ext cx="8536413" cy="1731243"/>
          </a:xfrm>
          <a:prstGeom prst="rect">
            <a:avLst/>
          </a:prstGeom>
        </p:spPr>
        <p:txBody>
          <a:bodyPr vert="horz" wrap="square" lIns="0" tIns="0" rIns="0" bIns="0" rtlCol="0" anchor="t">
            <a:spAutoFit/>
          </a:bodyPr>
          <a:lstStyle>
            <a:lvl1pPr algn="ctr" defTabSz="933007" rtl="0" eaLnBrk="1" latinLnBrk="0" hangingPunct="1">
              <a:lnSpc>
                <a:spcPct val="90000"/>
              </a:lnSpc>
              <a:spcBef>
                <a:spcPct val="0"/>
              </a:spcBef>
              <a:buNone/>
              <a:defRPr lang="en-US" sz="4500" b="0" kern="1200" cap="none" spc="-102" baseline="0">
                <a:ln w="3175">
                  <a:noFill/>
                </a:ln>
                <a:gradFill flip="none" rotWithShape="1">
                  <a:gsLst>
                    <a:gs pos="0">
                      <a:schemeClr val="tx1"/>
                    </a:gs>
                    <a:gs pos="86000">
                      <a:schemeClr val="tx1"/>
                    </a:gs>
                  </a:gsLst>
                  <a:lin ang="5400000" scaled="0"/>
                  <a:tileRect/>
                </a:gradFill>
                <a:effectLst/>
                <a:latin typeface="Candara" pitchFamily="34" charset="0"/>
                <a:ea typeface="+mn-ea"/>
                <a:cs typeface="Arial" charset="0"/>
              </a:defRPr>
            </a:lvl1pPr>
          </a:lstStyle>
          <a:p>
            <a:pPr algn="l"/>
            <a:r>
              <a:rPr lang="en-GB" sz="4000" dirty="0">
                <a:latin typeface="Segoe UI Light" panose="020B0502040204020203" pitchFamily="34" charset="0"/>
                <a:cs typeface="Segoe UI Light" panose="020B0502040204020203" pitchFamily="34" charset="0"/>
              </a:rPr>
              <a:t>Code </a:t>
            </a:r>
            <a:r>
              <a:rPr lang="en-GB" sz="4000" dirty="0" smtClean="0">
                <a:latin typeface="Segoe UI Light" panose="020B0502040204020203" pitchFamily="34" charset="0"/>
                <a:cs typeface="Segoe UI Light" panose="020B0502040204020203" pitchFamily="34" charset="0"/>
              </a:rPr>
              <a:t>we </a:t>
            </a:r>
            <a:r>
              <a:rPr lang="en-GB" sz="4000" dirty="0">
                <a:latin typeface="Segoe UI Light" panose="020B0502040204020203" pitchFamily="34" charset="0"/>
                <a:cs typeface="Segoe UI Light" panose="020B0502040204020203" pitchFamily="34" charset="0"/>
              </a:rPr>
              <a:t>love </a:t>
            </a:r>
            <a:r>
              <a:rPr lang="en-GB" sz="4000" dirty="0" smtClean="0">
                <a:latin typeface="Segoe UI Light" panose="020B0502040204020203" pitchFamily="34" charset="0"/>
                <a:cs typeface="Segoe UI Light" panose="020B0502040204020203" pitchFamily="34" charset="0"/>
                <a:sym typeface="Wingdings" panose="05000000000000000000" pitchFamily="2" charset="2"/>
              </a:rPr>
              <a:t>:)</a:t>
            </a:r>
            <a:r>
              <a:rPr lang="en-GB" sz="4000" dirty="0">
                <a:latin typeface="Segoe UI Light" panose="020B0502040204020203" pitchFamily="34" charset="0"/>
                <a:cs typeface="Segoe UI Light" panose="020B0502040204020203" pitchFamily="34" charset="0"/>
              </a:rPr>
              <a:t/>
            </a: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 type providers</a:t>
            </a:r>
            <a:br>
              <a:rPr lang="en-GB" sz="4000" dirty="0">
                <a:latin typeface="Segoe UI Light" panose="020B0502040204020203" pitchFamily="34" charset="0"/>
                <a:cs typeface="Segoe UI Light" panose="020B0502040204020203" pitchFamily="34" charset="0"/>
              </a:rPr>
            </a:br>
            <a:endParaRPr lang="en-GB"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680026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15766" y="2807893"/>
            <a:ext cx="11176000" cy="553998"/>
          </a:xfrm>
        </p:spPr>
        <p:txBody>
          <a:bodyPr/>
          <a:lstStyle/>
          <a:p>
            <a:r>
              <a:rPr lang="en-GB" sz="4000" dirty="0">
                <a:latin typeface="Segoe UI Light" panose="020B0502040204020203" pitchFamily="34" charset="0"/>
                <a:cs typeface="Segoe UI Light" panose="020B0502040204020203" pitchFamily="34" charset="0"/>
              </a:rPr>
              <a:t>But not all Functional Code is Good Code</a:t>
            </a:r>
            <a:endParaRPr lang="en-GB"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336548102"/>
      </p:ext>
    </p:extLst>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48595" y="469259"/>
            <a:ext cx="11176000" cy="553998"/>
          </a:xfrm>
        </p:spPr>
        <p:txBody>
          <a:bodyPr/>
          <a:lstStyle/>
          <a:p>
            <a:pPr algn="l"/>
            <a:r>
              <a:rPr lang="en-GB" sz="4000" dirty="0">
                <a:latin typeface="Segoe UI Light" panose="020B0502040204020203" pitchFamily="34" charset="0"/>
                <a:cs typeface="Segoe UI Light" panose="020B0502040204020203" pitchFamily="34" charset="0"/>
              </a:rPr>
              <a:t>curry, </a:t>
            </a:r>
            <a:r>
              <a:rPr lang="en-GB" sz="4000" dirty="0" err="1">
                <a:latin typeface="Segoe UI Light" panose="020B0502040204020203" pitchFamily="34" charset="0"/>
                <a:cs typeface="Segoe UI Light" panose="020B0502040204020203" pitchFamily="34" charset="0"/>
              </a:rPr>
              <a:t>uncurry</a:t>
            </a:r>
            <a:endParaRPr lang="en-GB" dirty="0">
              <a:latin typeface="Segoe UI Light" panose="020B0502040204020203" pitchFamily="34" charset="0"/>
              <a:cs typeface="Segoe UI Light" panose="020B0502040204020203" pitchFamily="34" charset="0"/>
            </a:endParaRPr>
          </a:p>
        </p:txBody>
      </p:sp>
      <p:sp>
        <p:nvSpPr>
          <p:cNvPr id="3" name="Rectangle: Folded Corner 2">
            <a:extLst>
              <a:ext uri="{FF2B5EF4-FFF2-40B4-BE49-F238E27FC236}">
                <a16:creationId xmlns:a16="http://schemas.microsoft.com/office/drawing/2014/main" xmlns="" id="{BB26BC32-F107-487E-95C1-2513DFF88AD0}"/>
              </a:ext>
            </a:extLst>
          </p:cNvPr>
          <p:cNvSpPr/>
          <p:nvPr/>
        </p:nvSpPr>
        <p:spPr bwMode="auto">
          <a:xfrm>
            <a:off x="6926094" y="849040"/>
            <a:ext cx="4319081" cy="440765"/>
          </a:xfrm>
          <a:prstGeom prst="foldedCorner">
            <a:avLst/>
          </a:prstGeom>
          <a:solidFill>
            <a:srgbClr val="333333"/>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r>
              <a:rPr lang="en-GB" dirty="0">
                <a:solidFill>
                  <a:srgbClr val="D4D4D4"/>
                </a:solidFill>
                <a:latin typeface="Consolas" panose="020B0609020204030204" pitchFamily="49" charset="0"/>
              </a:rPr>
              <a:t>curry </a:t>
            </a:r>
            <a:r>
              <a:rPr lang="en-GB" dirty="0" err="1">
                <a:solidFill>
                  <a:srgbClr val="D4D4D4"/>
                </a:solidFill>
                <a:latin typeface="Consolas" panose="020B0609020204030204" pitchFamily="49" charset="0"/>
              </a:rPr>
              <a:t>String.Compare</a:t>
            </a:r>
            <a:r>
              <a:rPr lang="en-GB" dirty="0">
                <a:solidFill>
                  <a:srgbClr val="D4D4D4"/>
                </a:solidFill>
                <a:latin typeface="Consolas" panose="020B0609020204030204" pitchFamily="49" charset="0"/>
              </a:rPr>
              <a:t> s1 s2</a:t>
            </a:r>
          </a:p>
        </p:txBody>
      </p:sp>
      <p:sp>
        <p:nvSpPr>
          <p:cNvPr id="2" name="Rectangle 1">
            <a:extLst>
              <a:ext uri="{FF2B5EF4-FFF2-40B4-BE49-F238E27FC236}">
                <a16:creationId xmlns:a16="http://schemas.microsoft.com/office/drawing/2014/main" xmlns="" id="{88496384-CBAA-4582-A674-5685FC542B35}"/>
              </a:ext>
            </a:extLst>
          </p:cNvPr>
          <p:cNvSpPr/>
          <p:nvPr/>
        </p:nvSpPr>
        <p:spPr>
          <a:xfrm>
            <a:off x="5548908" y="746258"/>
            <a:ext cx="1258678" cy="646331"/>
          </a:xfrm>
          <a:prstGeom prst="rect">
            <a:avLst/>
          </a:prstGeom>
        </p:spPr>
        <p:txBody>
          <a:bodyPr wrap="none">
            <a:spAutoFit/>
          </a:bodyPr>
          <a:lstStyle/>
          <a:p>
            <a:r>
              <a:rPr lang="en-GB" sz="3600" dirty="0" err="1">
                <a:solidFill>
                  <a:srgbClr val="FF0000"/>
                </a:solidFill>
                <a:sym typeface="Wingdings" panose="05000000000000000000" pitchFamily="2" charset="2"/>
              </a:rPr>
              <a:t>nooo</a:t>
            </a:r>
            <a:endParaRPr lang="en-GB" sz="3600" dirty="0">
              <a:solidFill>
                <a:srgbClr val="FF0000"/>
              </a:solidFill>
            </a:endParaRPr>
          </a:p>
        </p:txBody>
      </p:sp>
      <p:sp>
        <p:nvSpPr>
          <p:cNvPr id="5" name="Rectangle: Folded Corner 4">
            <a:extLst>
              <a:ext uri="{FF2B5EF4-FFF2-40B4-BE49-F238E27FC236}">
                <a16:creationId xmlns:a16="http://schemas.microsoft.com/office/drawing/2014/main" xmlns="" id="{77AA8C20-F945-4FBD-B2F5-D4CC5AC76F31}"/>
              </a:ext>
            </a:extLst>
          </p:cNvPr>
          <p:cNvSpPr/>
          <p:nvPr/>
        </p:nvSpPr>
        <p:spPr bwMode="auto">
          <a:xfrm>
            <a:off x="6926094" y="2470480"/>
            <a:ext cx="5116750" cy="1101919"/>
          </a:xfrm>
          <a:prstGeom prst="foldedCorner">
            <a:avLst/>
          </a:prstGeom>
          <a:solidFill>
            <a:srgbClr val="333333"/>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r>
              <a:rPr lang="en-GB" dirty="0">
                <a:solidFill>
                  <a:srgbClr val="D4D4D4"/>
                </a:solidFill>
                <a:latin typeface="Consolas" panose="020B0609020204030204" pitchFamily="49" charset="0"/>
              </a:rPr>
              <a:t>let </a:t>
            </a:r>
            <a:r>
              <a:rPr lang="en-GB" dirty="0" err="1">
                <a:solidFill>
                  <a:srgbClr val="D4D4D4"/>
                </a:solidFill>
                <a:latin typeface="Consolas" panose="020B0609020204030204" pitchFamily="49" charset="0"/>
              </a:rPr>
              <a:t>ZipMap</a:t>
            </a:r>
            <a:r>
              <a:rPr lang="en-GB" dirty="0">
                <a:solidFill>
                  <a:srgbClr val="D4D4D4"/>
                </a:solidFill>
                <a:latin typeface="Consolas" panose="020B0609020204030204" pitchFamily="49" charset="0"/>
              </a:rPr>
              <a:t> f a b = </a:t>
            </a:r>
          </a:p>
          <a:p>
            <a:r>
              <a:rPr lang="en-GB" dirty="0">
                <a:solidFill>
                  <a:srgbClr val="D4D4D4"/>
                </a:solidFill>
                <a:latin typeface="Consolas" panose="020B0609020204030204" pitchFamily="49" charset="0"/>
              </a:rPr>
              <a:t>    Seq.zip a b </a:t>
            </a:r>
          </a:p>
          <a:p>
            <a:r>
              <a:rPr lang="en-GB" dirty="0">
                <a:solidFill>
                  <a:srgbClr val="D4D4D4"/>
                </a:solidFill>
                <a:latin typeface="Consolas" panose="020B0609020204030204" pitchFamily="49" charset="0"/>
              </a:rPr>
              <a:t>    |&gt; </a:t>
            </a:r>
            <a:r>
              <a:rPr lang="en-GB" dirty="0" err="1">
                <a:solidFill>
                  <a:srgbClr val="D4D4D4"/>
                </a:solidFill>
                <a:latin typeface="Consolas" panose="020B0609020204030204" pitchFamily="49" charset="0"/>
              </a:rPr>
              <a:t>Seq.map</a:t>
            </a:r>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uncurry</a:t>
            </a:r>
            <a:r>
              <a:rPr lang="en-GB" dirty="0">
                <a:solidFill>
                  <a:srgbClr val="D4D4D4"/>
                </a:solidFill>
                <a:latin typeface="Consolas" panose="020B0609020204030204" pitchFamily="49" charset="0"/>
              </a:rPr>
              <a:t> f)</a:t>
            </a:r>
          </a:p>
        </p:txBody>
      </p:sp>
      <p:sp>
        <p:nvSpPr>
          <p:cNvPr id="6" name="Rectangle: Folded Corner 5">
            <a:extLst>
              <a:ext uri="{FF2B5EF4-FFF2-40B4-BE49-F238E27FC236}">
                <a16:creationId xmlns:a16="http://schemas.microsoft.com/office/drawing/2014/main" xmlns="" id="{61339F6B-B91C-491B-8E91-6E18A4F6D40E}"/>
              </a:ext>
            </a:extLst>
          </p:cNvPr>
          <p:cNvSpPr/>
          <p:nvPr/>
        </p:nvSpPr>
        <p:spPr bwMode="auto">
          <a:xfrm>
            <a:off x="6926092" y="1492661"/>
            <a:ext cx="4319081" cy="440765"/>
          </a:xfrm>
          <a:prstGeom prst="foldedCorner">
            <a:avLst/>
          </a:prstGeom>
          <a:solidFill>
            <a:srgbClr val="333333"/>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r>
              <a:rPr lang="en-GB" dirty="0" err="1">
                <a:solidFill>
                  <a:srgbClr val="D4D4D4"/>
                </a:solidFill>
                <a:latin typeface="Consolas" panose="020B0609020204030204" pitchFamily="49" charset="0"/>
              </a:rPr>
              <a:t>String.Compare</a:t>
            </a:r>
            <a:r>
              <a:rPr lang="en-GB" dirty="0">
                <a:solidFill>
                  <a:srgbClr val="D4D4D4"/>
                </a:solidFill>
                <a:latin typeface="Consolas" panose="020B0609020204030204" pitchFamily="49" charset="0"/>
              </a:rPr>
              <a:t> (s1, s2)</a:t>
            </a:r>
          </a:p>
        </p:txBody>
      </p:sp>
      <p:sp>
        <p:nvSpPr>
          <p:cNvPr id="7" name="Rectangle 6">
            <a:extLst>
              <a:ext uri="{FF2B5EF4-FFF2-40B4-BE49-F238E27FC236}">
                <a16:creationId xmlns:a16="http://schemas.microsoft.com/office/drawing/2014/main" xmlns="" id="{663B68FC-1711-4FA1-8678-72EB4EDC3A47}"/>
              </a:ext>
            </a:extLst>
          </p:cNvPr>
          <p:cNvSpPr/>
          <p:nvPr/>
        </p:nvSpPr>
        <p:spPr>
          <a:xfrm>
            <a:off x="5548908" y="1321424"/>
            <a:ext cx="842859" cy="646331"/>
          </a:xfrm>
          <a:prstGeom prst="rect">
            <a:avLst/>
          </a:prstGeom>
        </p:spPr>
        <p:txBody>
          <a:bodyPr wrap="none">
            <a:spAutoFit/>
          </a:bodyPr>
          <a:lstStyle/>
          <a:p>
            <a:r>
              <a:rPr lang="en-GB" sz="3600" dirty="0">
                <a:solidFill>
                  <a:srgbClr val="00B050"/>
                </a:solidFill>
                <a:sym typeface="Wingdings" panose="05000000000000000000" pitchFamily="2" charset="2"/>
              </a:rPr>
              <a:t>yes</a:t>
            </a:r>
            <a:endParaRPr lang="en-GB" sz="3600" dirty="0">
              <a:solidFill>
                <a:srgbClr val="00B050"/>
              </a:solidFill>
            </a:endParaRPr>
          </a:p>
        </p:txBody>
      </p:sp>
      <p:sp>
        <p:nvSpPr>
          <p:cNvPr id="10" name="Rectangle: Folded Corner 9">
            <a:extLst>
              <a:ext uri="{FF2B5EF4-FFF2-40B4-BE49-F238E27FC236}">
                <a16:creationId xmlns:a16="http://schemas.microsoft.com/office/drawing/2014/main" xmlns="" id="{C3C174F4-E41F-49C8-B06F-A40FDE8AED62}"/>
              </a:ext>
            </a:extLst>
          </p:cNvPr>
          <p:cNvSpPr/>
          <p:nvPr/>
        </p:nvSpPr>
        <p:spPr bwMode="auto">
          <a:xfrm>
            <a:off x="6926091" y="3868021"/>
            <a:ext cx="5116752" cy="1101919"/>
          </a:xfrm>
          <a:prstGeom prst="foldedCorner">
            <a:avLst/>
          </a:prstGeom>
          <a:solidFill>
            <a:srgbClr val="333333"/>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r>
              <a:rPr lang="en-GB" dirty="0">
                <a:solidFill>
                  <a:srgbClr val="D4D4D4"/>
                </a:solidFill>
                <a:latin typeface="Consolas" panose="020B0609020204030204" pitchFamily="49" charset="0"/>
              </a:rPr>
              <a:t>let </a:t>
            </a:r>
            <a:r>
              <a:rPr lang="en-GB" dirty="0" err="1">
                <a:solidFill>
                  <a:srgbClr val="D4D4D4"/>
                </a:solidFill>
                <a:latin typeface="Consolas" panose="020B0609020204030204" pitchFamily="49" charset="0"/>
              </a:rPr>
              <a:t>ZipMap</a:t>
            </a:r>
            <a:r>
              <a:rPr lang="en-GB" dirty="0">
                <a:solidFill>
                  <a:srgbClr val="D4D4D4"/>
                </a:solidFill>
                <a:latin typeface="Consolas" panose="020B0609020204030204" pitchFamily="49" charset="0"/>
              </a:rPr>
              <a:t> f a b = </a:t>
            </a:r>
          </a:p>
          <a:p>
            <a:r>
              <a:rPr lang="en-GB" dirty="0">
                <a:solidFill>
                  <a:srgbClr val="D4D4D4"/>
                </a:solidFill>
                <a:latin typeface="Consolas" panose="020B0609020204030204" pitchFamily="49" charset="0"/>
              </a:rPr>
              <a:t>    Seq.zip a b </a:t>
            </a:r>
          </a:p>
          <a:p>
            <a:r>
              <a:rPr lang="en-GB" dirty="0">
                <a:solidFill>
                  <a:srgbClr val="D4D4D4"/>
                </a:solidFill>
                <a:latin typeface="Consolas" panose="020B0609020204030204" pitchFamily="49" charset="0"/>
              </a:rPr>
              <a:t>    |&gt; </a:t>
            </a:r>
            <a:r>
              <a:rPr lang="en-GB" dirty="0" err="1">
                <a:solidFill>
                  <a:srgbClr val="D4D4D4"/>
                </a:solidFill>
                <a:latin typeface="Consolas" panose="020B0609020204030204" pitchFamily="49" charset="0"/>
              </a:rPr>
              <a:t>Seq.map</a:t>
            </a:r>
            <a:r>
              <a:rPr lang="en-GB" dirty="0">
                <a:solidFill>
                  <a:srgbClr val="D4D4D4"/>
                </a:solidFill>
                <a:latin typeface="Consolas" panose="020B0609020204030204" pitchFamily="49" charset="0"/>
              </a:rPr>
              <a:t> (fun (</a:t>
            </a:r>
            <a:r>
              <a:rPr lang="en-GB" dirty="0" err="1">
                <a:solidFill>
                  <a:srgbClr val="D4D4D4"/>
                </a:solidFill>
                <a:latin typeface="Consolas" panose="020B0609020204030204" pitchFamily="49" charset="0"/>
              </a:rPr>
              <a:t>x,y</a:t>
            </a:r>
            <a:r>
              <a:rPr lang="en-GB" dirty="0">
                <a:solidFill>
                  <a:srgbClr val="D4D4D4"/>
                </a:solidFill>
                <a:latin typeface="Consolas" panose="020B0609020204030204" pitchFamily="49" charset="0"/>
              </a:rPr>
              <a:t>) -&gt; f x y)</a:t>
            </a:r>
          </a:p>
        </p:txBody>
      </p:sp>
      <p:sp>
        <p:nvSpPr>
          <p:cNvPr id="11" name="Rectangle 10">
            <a:extLst>
              <a:ext uri="{FF2B5EF4-FFF2-40B4-BE49-F238E27FC236}">
                <a16:creationId xmlns:a16="http://schemas.microsoft.com/office/drawing/2014/main" xmlns="" id="{169F25F1-4395-4B39-BD5A-05448A784E8E}"/>
              </a:ext>
            </a:extLst>
          </p:cNvPr>
          <p:cNvSpPr/>
          <p:nvPr/>
        </p:nvSpPr>
        <p:spPr>
          <a:xfrm>
            <a:off x="431259" y="2375108"/>
            <a:ext cx="3917005" cy="646331"/>
          </a:xfrm>
          <a:prstGeom prst="rect">
            <a:avLst/>
          </a:prstGeom>
          <a:solidFill>
            <a:schemeClr val="bg1"/>
          </a:solidFill>
        </p:spPr>
        <p:txBody>
          <a:bodyPr wrap="square">
            <a:spAutoFit/>
          </a:bodyPr>
          <a:lstStyle/>
          <a:p>
            <a:r>
              <a:rPr lang="en-GB" dirty="0">
                <a:solidFill>
                  <a:srgbClr val="0000FF"/>
                </a:solidFill>
                <a:latin typeface="Consolas" panose="020B0609020204030204" pitchFamily="49" charset="0"/>
              </a:rPr>
              <a:t>let</a:t>
            </a:r>
            <a:r>
              <a:rPr lang="en-GB" dirty="0">
                <a:solidFill>
                  <a:srgbClr val="000000"/>
                </a:solidFill>
                <a:latin typeface="Consolas" panose="020B0609020204030204" pitchFamily="49" charset="0"/>
              </a:rPr>
              <a:t> curry f x y = f (</a:t>
            </a:r>
            <a:r>
              <a:rPr lang="en-GB" dirty="0" err="1">
                <a:solidFill>
                  <a:srgbClr val="000000"/>
                </a:solidFill>
                <a:latin typeface="Consolas" panose="020B0609020204030204" pitchFamily="49" charset="0"/>
              </a:rPr>
              <a:t>x,y</a:t>
            </a:r>
            <a:r>
              <a:rPr lang="en-GB" dirty="0">
                <a:solidFill>
                  <a:srgbClr val="000000"/>
                </a:solidFill>
                <a:latin typeface="Consolas" panose="020B0609020204030204" pitchFamily="49" charset="0"/>
              </a:rPr>
              <a:t>)</a:t>
            </a:r>
          </a:p>
          <a:p>
            <a:r>
              <a:rPr lang="en-GB" dirty="0">
                <a:solidFill>
                  <a:srgbClr val="0000FF"/>
                </a:solidFill>
                <a:latin typeface="Consolas" panose="020B0609020204030204" pitchFamily="49" charset="0"/>
              </a:rPr>
              <a:t>let</a:t>
            </a:r>
            <a:r>
              <a:rPr lang="en-GB" dirty="0">
                <a:solidFill>
                  <a:srgbClr val="000000"/>
                </a:solidFill>
                <a:latin typeface="Consolas" panose="020B0609020204030204" pitchFamily="49" charset="0"/>
              </a:rPr>
              <a:t> </a:t>
            </a:r>
            <a:r>
              <a:rPr lang="en-GB" dirty="0" err="1">
                <a:solidFill>
                  <a:srgbClr val="000000"/>
                </a:solidFill>
                <a:latin typeface="Consolas" panose="020B0609020204030204" pitchFamily="49" charset="0"/>
              </a:rPr>
              <a:t>uncurry</a:t>
            </a:r>
            <a:r>
              <a:rPr lang="en-GB" dirty="0">
                <a:solidFill>
                  <a:srgbClr val="000000"/>
                </a:solidFill>
                <a:latin typeface="Consolas" panose="020B0609020204030204" pitchFamily="49" charset="0"/>
              </a:rPr>
              <a:t> f (</a:t>
            </a:r>
            <a:r>
              <a:rPr lang="en-GB" dirty="0" err="1">
                <a:solidFill>
                  <a:srgbClr val="000000"/>
                </a:solidFill>
                <a:latin typeface="Consolas" panose="020B0609020204030204" pitchFamily="49" charset="0"/>
              </a:rPr>
              <a:t>x,y</a:t>
            </a:r>
            <a:r>
              <a:rPr lang="en-GB" dirty="0">
                <a:solidFill>
                  <a:srgbClr val="000000"/>
                </a:solidFill>
                <a:latin typeface="Consolas" panose="020B0609020204030204" pitchFamily="49" charset="0"/>
              </a:rPr>
              <a:t>) = f x y</a:t>
            </a:r>
          </a:p>
        </p:txBody>
      </p:sp>
      <p:sp>
        <p:nvSpPr>
          <p:cNvPr id="12" name="Rectangle 11">
            <a:extLst>
              <a:ext uri="{FF2B5EF4-FFF2-40B4-BE49-F238E27FC236}">
                <a16:creationId xmlns:a16="http://schemas.microsoft.com/office/drawing/2014/main" xmlns="" id="{BA8C7188-E727-4CEB-A704-1AD2F437240A}"/>
              </a:ext>
            </a:extLst>
          </p:cNvPr>
          <p:cNvSpPr/>
          <p:nvPr/>
        </p:nvSpPr>
        <p:spPr>
          <a:xfrm>
            <a:off x="5548909" y="2460130"/>
            <a:ext cx="1258678" cy="646331"/>
          </a:xfrm>
          <a:prstGeom prst="rect">
            <a:avLst/>
          </a:prstGeom>
        </p:spPr>
        <p:txBody>
          <a:bodyPr wrap="none">
            <a:spAutoFit/>
          </a:bodyPr>
          <a:lstStyle/>
          <a:p>
            <a:r>
              <a:rPr lang="en-GB" sz="3600" dirty="0" err="1">
                <a:solidFill>
                  <a:srgbClr val="FF0000"/>
                </a:solidFill>
                <a:sym typeface="Wingdings" panose="05000000000000000000" pitchFamily="2" charset="2"/>
              </a:rPr>
              <a:t>nooo</a:t>
            </a:r>
            <a:endParaRPr lang="en-GB" sz="3600" dirty="0">
              <a:solidFill>
                <a:srgbClr val="FF0000"/>
              </a:solidFill>
            </a:endParaRPr>
          </a:p>
        </p:txBody>
      </p:sp>
      <p:sp>
        <p:nvSpPr>
          <p:cNvPr id="13" name="Rectangle 12">
            <a:extLst>
              <a:ext uri="{FF2B5EF4-FFF2-40B4-BE49-F238E27FC236}">
                <a16:creationId xmlns:a16="http://schemas.microsoft.com/office/drawing/2014/main" xmlns="" id="{A0B16A6D-B975-4BE3-9A12-44846D7DD78C}"/>
              </a:ext>
            </a:extLst>
          </p:cNvPr>
          <p:cNvSpPr/>
          <p:nvPr/>
        </p:nvSpPr>
        <p:spPr>
          <a:xfrm>
            <a:off x="5548909" y="4061805"/>
            <a:ext cx="842859" cy="646331"/>
          </a:xfrm>
          <a:prstGeom prst="rect">
            <a:avLst/>
          </a:prstGeom>
        </p:spPr>
        <p:txBody>
          <a:bodyPr wrap="none">
            <a:spAutoFit/>
          </a:bodyPr>
          <a:lstStyle/>
          <a:p>
            <a:r>
              <a:rPr lang="en-GB" sz="3600" dirty="0">
                <a:solidFill>
                  <a:srgbClr val="00B050"/>
                </a:solidFill>
                <a:sym typeface="Wingdings" panose="05000000000000000000" pitchFamily="2" charset="2"/>
              </a:rPr>
              <a:t>yes</a:t>
            </a:r>
            <a:endParaRPr lang="en-GB" sz="3600" dirty="0">
              <a:solidFill>
                <a:srgbClr val="00B050"/>
              </a:solidFill>
            </a:endParaRPr>
          </a:p>
        </p:txBody>
      </p:sp>
      <p:sp>
        <p:nvSpPr>
          <p:cNvPr id="17" name="Rectangular Callout 3">
            <a:extLst>
              <a:ext uri="{FF2B5EF4-FFF2-40B4-BE49-F238E27FC236}">
                <a16:creationId xmlns:a16="http://schemas.microsoft.com/office/drawing/2014/main" xmlns="" id="{B5B6377C-9EC1-4D15-9303-243D324BFD1A}"/>
              </a:ext>
            </a:extLst>
          </p:cNvPr>
          <p:cNvSpPr/>
          <p:nvPr/>
        </p:nvSpPr>
        <p:spPr>
          <a:xfrm>
            <a:off x="559763" y="3632399"/>
            <a:ext cx="3659996" cy="954107"/>
          </a:xfrm>
          <a:prstGeom prst="wedgeRectCallout">
            <a:avLst>
              <a:gd name="adj1" fmla="val 110461"/>
              <a:gd name="adj2" fmla="val -73017"/>
            </a:avLst>
          </a:prstGeom>
          <a:solidFill>
            <a:srgbClr val="ACE58F"/>
          </a:solidFill>
          <a:ln w="15875">
            <a:solidFill>
              <a:schemeClr val="tx1"/>
            </a:solidFill>
            <a:miter lim="800000"/>
            <a:headEnd/>
            <a:tailEnd/>
          </a:ln>
          <a:effectLst/>
        </p:spPr>
        <p:txBody>
          <a:bodyPr wrap="square" anchor="ctr" anchorCtr="1">
            <a:spAutoFit/>
          </a:bodyPr>
          <a:lstStyle/>
          <a:p>
            <a:pPr algn="ctr"/>
            <a:r>
              <a:rPr lang="en-GB" sz="2800" dirty="0"/>
              <a:t>Too indecipherable, too often</a:t>
            </a:r>
          </a:p>
        </p:txBody>
      </p:sp>
    </p:spTree>
    <p:extLst>
      <p:ext uri="{BB962C8B-B14F-4D97-AF65-F5344CB8AC3E}">
        <p14:creationId xmlns:p14="http://schemas.microsoft.com/office/powerpoint/2010/main" val="280763659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 grpId="0"/>
      <p:bldP spid="5" grpId="0" animBg="1"/>
      <p:bldP spid="6" grpId="0" animBg="1"/>
      <p:bldP spid="7" grpId="0"/>
      <p:bldP spid="10" grpId="0" animBg="1"/>
      <p:bldP spid="12" grpId="0"/>
      <p:bldP spid="13" grpId="0"/>
      <p:bldP spid="17"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48595" y="469259"/>
            <a:ext cx="11176000" cy="553998"/>
          </a:xfrm>
        </p:spPr>
        <p:txBody>
          <a:bodyPr/>
          <a:lstStyle/>
          <a:p>
            <a:pPr algn="l"/>
            <a:r>
              <a:rPr lang="en-GB" sz="4000" dirty="0">
                <a:latin typeface="Segoe UI Light" panose="020B0502040204020203" pitchFamily="34" charset="0"/>
                <a:cs typeface="Segoe UI Light" panose="020B0502040204020203" pitchFamily="34" charset="0"/>
              </a:rPr>
              <a:t>&lt;|</a:t>
            </a:r>
            <a:endParaRPr lang="en-GB" dirty="0">
              <a:latin typeface="Segoe UI Light" panose="020B0502040204020203" pitchFamily="34" charset="0"/>
              <a:cs typeface="Segoe UI Light" panose="020B0502040204020203" pitchFamily="34" charset="0"/>
            </a:endParaRPr>
          </a:p>
        </p:txBody>
      </p:sp>
      <p:sp>
        <p:nvSpPr>
          <p:cNvPr id="3" name="Rectangle: Folded Corner 2">
            <a:extLst>
              <a:ext uri="{FF2B5EF4-FFF2-40B4-BE49-F238E27FC236}">
                <a16:creationId xmlns:a16="http://schemas.microsoft.com/office/drawing/2014/main" xmlns="" id="{BB26BC32-F107-487E-95C1-2513DFF88AD0}"/>
              </a:ext>
            </a:extLst>
          </p:cNvPr>
          <p:cNvSpPr/>
          <p:nvPr/>
        </p:nvSpPr>
        <p:spPr bwMode="auto">
          <a:xfrm>
            <a:off x="7105514" y="246497"/>
            <a:ext cx="4319081" cy="2093650"/>
          </a:xfrm>
          <a:prstGeom prst="foldedCorner">
            <a:avLst/>
          </a:prstGeom>
          <a:solidFill>
            <a:srgbClr val="333333"/>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r>
              <a:rPr lang="en-GB" dirty="0">
                <a:solidFill>
                  <a:srgbClr val="569CD6"/>
                </a:solidFill>
                <a:latin typeface="Consolas" panose="020B0609020204030204" pitchFamily="49" charset="0"/>
              </a:rPr>
              <a:t>let</a:t>
            </a:r>
            <a:r>
              <a:rPr lang="en-GB" dirty="0">
                <a:solidFill>
                  <a:srgbClr val="D4D4D4"/>
                </a:solidFill>
                <a:latin typeface="Consolas" panose="020B0609020204030204" pitchFamily="49" charset="0"/>
              </a:rPr>
              <a:t> </a:t>
            </a:r>
            <a:r>
              <a:rPr lang="en-GB" dirty="0" err="1">
                <a:solidFill>
                  <a:srgbClr val="9CDCFE"/>
                </a:solidFill>
                <a:latin typeface="Consolas" panose="020B0609020204030204" pitchFamily="49" charset="0"/>
              </a:rPr>
              <a:t>testString</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r>
              <a:rPr lang="en-GB" dirty="0">
                <a:solidFill>
                  <a:srgbClr val="CE9178"/>
                </a:solidFill>
                <a:latin typeface="Consolas" panose="020B0609020204030204" pitchFamily="49" charset="0"/>
              </a:rPr>
              <a:t>"Happy"</a:t>
            </a:r>
            <a:endParaRPr lang="en-GB" dirty="0">
              <a:solidFill>
                <a:srgbClr val="D4D4D4"/>
              </a:solidFill>
              <a:latin typeface="Consolas" panose="020B0609020204030204" pitchFamily="49" charset="0"/>
            </a:endParaRPr>
          </a:p>
          <a:p>
            <a:r>
              <a:rPr lang="en-GB" dirty="0">
                <a:solidFill>
                  <a:srgbClr val="D4D4D4"/>
                </a:solidFill>
                <a:latin typeface="Consolas" panose="020B0609020204030204" pitchFamily="49" charset="0"/>
              </a:rPr>
              <a:t/>
            </a:r>
            <a:br>
              <a:rPr lang="en-GB" dirty="0">
                <a:solidFill>
                  <a:srgbClr val="D4D4D4"/>
                </a:solidFill>
                <a:latin typeface="Consolas" panose="020B0609020204030204" pitchFamily="49" charset="0"/>
              </a:rPr>
            </a:br>
            <a:r>
              <a:rPr lang="en-GB" dirty="0">
                <a:solidFill>
                  <a:srgbClr val="569CD6"/>
                </a:solidFill>
                <a:latin typeface="Consolas" panose="020B0609020204030204" pitchFamily="49" charset="0"/>
              </a:rPr>
              <a:t>let</a:t>
            </a:r>
            <a:r>
              <a:rPr lang="en-GB" dirty="0">
                <a:solidFill>
                  <a:srgbClr val="D4D4D4"/>
                </a:solidFill>
                <a:latin typeface="Consolas" panose="020B0609020204030204" pitchFamily="49" charset="0"/>
              </a:rPr>
              <a:t> </a:t>
            </a:r>
            <a:r>
              <a:rPr lang="en-GB" dirty="0" err="1">
                <a:solidFill>
                  <a:srgbClr val="9CDCFE"/>
                </a:solidFill>
                <a:latin typeface="Consolas" panose="020B0609020204030204" pitchFamily="49" charset="0"/>
              </a:rPr>
              <a:t>amendedString</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p>
          <a:p>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testString</a:t>
            </a:r>
            <a:endParaRPr lang="en-GB" dirty="0">
              <a:solidFill>
                <a:srgbClr val="D4D4D4"/>
              </a:solidFill>
              <a:latin typeface="Consolas" panose="020B0609020204030204" pitchFamily="49" charset="0"/>
            </a:endParaRPr>
          </a:p>
          <a:p>
            <a:r>
              <a:rPr lang="en-GB" dirty="0">
                <a:solidFill>
                  <a:srgbClr val="569CD6"/>
                </a:solidFill>
                <a:latin typeface="Consolas" panose="020B0609020204030204" pitchFamily="49" charset="0"/>
              </a:rPr>
              <a:t>    |&gt;</a:t>
            </a:r>
            <a:r>
              <a:rPr lang="en-GB" dirty="0">
                <a:solidFill>
                  <a:srgbClr val="D4D4D4"/>
                </a:solidFill>
                <a:latin typeface="Consolas" panose="020B0609020204030204" pitchFamily="49" charset="0"/>
              </a:rPr>
              <a:t> replace </a:t>
            </a:r>
            <a:r>
              <a:rPr lang="en-GB" dirty="0">
                <a:solidFill>
                  <a:srgbClr val="CE9178"/>
                </a:solidFill>
                <a:latin typeface="Consolas" panose="020B0609020204030204" pitchFamily="49" charset="0"/>
              </a:rPr>
              <a:t>"H"</a:t>
            </a:r>
            <a:r>
              <a:rPr lang="en-GB" dirty="0">
                <a:solidFill>
                  <a:srgbClr val="D4D4D4"/>
                </a:solidFill>
                <a:latin typeface="Consolas" panose="020B0609020204030204" pitchFamily="49" charset="0"/>
              </a:rPr>
              <a:t> </a:t>
            </a:r>
            <a:r>
              <a:rPr lang="en-GB" dirty="0">
                <a:solidFill>
                  <a:srgbClr val="CE9178"/>
                </a:solidFill>
                <a:latin typeface="Consolas" panose="020B0609020204030204" pitchFamily="49" charset="0"/>
              </a:rPr>
              <a:t>"Cr"</a:t>
            </a:r>
            <a:endParaRPr lang="en-GB" dirty="0">
              <a:solidFill>
                <a:srgbClr val="D4D4D4"/>
              </a:solidFill>
              <a:latin typeface="Consolas" panose="020B0609020204030204" pitchFamily="49" charset="0"/>
            </a:endParaRPr>
          </a:p>
          <a:p>
            <a:r>
              <a:rPr lang="en-GB" dirty="0">
                <a:solidFill>
                  <a:srgbClr val="569CD6"/>
                </a:solidFill>
                <a:latin typeface="Consolas" panose="020B0609020204030204" pitchFamily="49" charset="0"/>
              </a:rPr>
              <a:t>    |&gt;</a:t>
            </a:r>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joinWith</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&lt;| </a:t>
            </a:r>
            <a:r>
              <a:rPr lang="en-GB" dirty="0">
                <a:solidFill>
                  <a:srgbClr val="CE9178"/>
                </a:solidFill>
                <a:latin typeface="Consolas" panose="020B0609020204030204" pitchFamily="49" charset="0"/>
              </a:rPr>
              <a:t>"birthday"</a:t>
            </a:r>
            <a:endParaRPr lang="en-GB" b="0" dirty="0">
              <a:solidFill>
                <a:srgbClr val="D4D4D4"/>
              </a:solidFill>
              <a:effectLst/>
              <a:latin typeface="Consolas" panose="020B0609020204030204" pitchFamily="49" charset="0"/>
            </a:endParaRPr>
          </a:p>
        </p:txBody>
      </p:sp>
      <p:sp>
        <p:nvSpPr>
          <p:cNvPr id="2" name="Rectangle 1">
            <a:extLst>
              <a:ext uri="{FF2B5EF4-FFF2-40B4-BE49-F238E27FC236}">
                <a16:creationId xmlns:a16="http://schemas.microsoft.com/office/drawing/2014/main" xmlns="" id="{88496384-CBAA-4582-A674-5685FC542B35}"/>
              </a:ext>
            </a:extLst>
          </p:cNvPr>
          <p:cNvSpPr/>
          <p:nvPr/>
        </p:nvSpPr>
        <p:spPr>
          <a:xfrm>
            <a:off x="5548908" y="746258"/>
            <a:ext cx="1258678" cy="646331"/>
          </a:xfrm>
          <a:prstGeom prst="rect">
            <a:avLst/>
          </a:prstGeom>
        </p:spPr>
        <p:txBody>
          <a:bodyPr wrap="none">
            <a:spAutoFit/>
          </a:bodyPr>
          <a:lstStyle/>
          <a:p>
            <a:r>
              <a:rPr lang="en-GB" sz="3600" dirty="0" err="1">
                <a:solidFill>
                  <a:srgbClr val="FF0000"/>
                </a:solidFill>
                <a:sym typeface="Wingdings" panose="05000000000000000000" pitchFamily="2" charset="2"/>
              </a:rPr>
              <a:t>nooo</a:t>
            </a:r>
            <a:endParaRPr lang="en-GB" sz="3600" dirty="0">
              <a:solidFill>
                <a:srgbClr val="FF0000"/>
              </a:solidFill>
            </a:endParaRPr>
          </a:p>
        </p:txBody>
      </p:sp>
      <p:sp>
        <p:nvSpPr>
          <p:cNvPr id="11" name="Rectangle 10">
            <a:extLst>
              <a:ext uri="{FF2B5EF4-FFF2-40B4-BE49-F238E27FC236}">
                <a16:creationId xmlns:a16="http://schemas.microsoft.com/office/drawing/2014/main" xmlns="" id="{169F25F1-4395-4B39-BD5A-05448A784E8E}"/>
              </a:ext>
            </a:extLst>
          </p:cNvPr>
          <p:cNvSpPr/>
          <p:nvPr/>
        </p:nvSpPr>
        <p:spPr>
          <a:xfrm>
            <a:off x="431259" y="2375108"/>
            <a:ext cx="3917005" cy="369332"/>
          </a:xfrm>
          <a:prstGeom prst="rect">
            <a:avLst/>
          </a:prstGeom>
          <a:solidFill>
            <a:schemeClr val="bg1"/>
          </a:solidFill>
        </p:spPr>
        <p:txBody>
          <a:bodyPr wrap="square">
            <a:spAutoFit/>
          </a:bodyPr>
          <a:lstStyle/>
          <a:p>
            <a:r>
              <a:rPr lang="en-GB" dirty="0">
                <a:solidFill>
                  <a:srgbClr val="0000FF"/>
                </a:solidFill>
                <a:latin typeface="Consolas" panose="020B0609020204030204" pitchFamily="49" charset="0"/>
              </a:rPr>
              <a:t>let</a:t>
            </a:r>
            <a:r>
              <a:rPr lang="en-GB" dirty="0">
                <a:solidFill>
                  <a:srgbClr val="000000"/>
                </a:solidFill>
                <a:latin typeface="Consolas" panose="020B0609020204030204" pitchFamily="49" charset="0"/>
              </a:rPr>
              <a:t> (&lt;|) f x = f x</a:t>
            </a:r>
          </a:p>
        </p:txBody>
      </p:sp>
      <p:sp>
        <p:nvSpPr>
          <p:cNvPr id="13" name="Rectangle 12">
            <a:extLst>
              <a:ext uri="{FF2B5EF4-FFF2-40B4-BE49-F238E27FC236}">
                <a16:creationId xmlns:a16="http://schemas.microsoft.com/office/drawing/2014/main" xmlns="" id="{A0B16A6D-B975-4BE3-9A12-44846D7DD78C}"/>
              </a:ext>
            </a:extLst>
          </p:cNvPr>
          <p:cNvSpPr/>
          <p:nvPr/>
        </p:nvSpPr>
        <p:spPr>
          <a:xfrm>
            <a:off x="5548909" y="4061805"/>
            <a:ext cx="842859" cy="646331"/>
          </a:xfrm>
          <a:prstGeom prst="rect">
            <a:avLst/>
          </a:prstGeom>
        </p:spPr>
        <p:txBody>
          <a:bodyPr wrap="none">
            <a:spAutoFit/>
          </a:bodyPr>
          <a:lstStyle/>
          <a:p>
            <a:r>
              <a:rPr lang="en-GB" sz="3600" dirty="0">
                <a:solidFill>
                  <a:srgbClr val="00B050"/>
                </a:solidFill>
                <a:sym typeface="Wingdings" panose="05000000000000000000" pitchFamily="2" charset="2"/>
              </a:rPr>
              <a:t>yes</a:t>
            </a:r>
            <a:endParaRPr lang="en-GB" sz="3600" dirty="0">
              <a:solidFill>
                <a:srgbClr val="00B050"/>
              </a:solidFill>
            </a:endParaRPr>
          </a:p>
        </p:txBody>
      </p:sp>
      <p:sp>
        <p:nvSpPr>
          <p:cNvPr id="17" name="Rectangular Callout 3">
            <a:extLst>
              <a:ext uri="{FF2B5EF4-FFF2-40B4-BE49-F238E27FC236}">
                <a16:creationId xmlns:a16="http://schemas.microsoft.com/office/drawing/2014/main" xmlns="" id="{B5B6377C-9EC1-4D15-9303-243D324BFD1A}"/>
              </a:ext>
            </a:extLst>
          </p:cNvPr>
          <p:cNvSpPr/>
          <p:nvPr/>
        </p:nvSpPr>
        <p:spPr>
          <a:xfrm>
            <a:off x="983052" y="3005414"/>
            <a:ext cx="3222251" cy="1200329"/>
          </a:xfrm>
          <a:prstGeom prst="wedgeRectCallout">
            <a:avLst>
              <a:gd name="adj1" fmla="val 29404"/>
              <a:gd name="adj2" fmla="val -15067"/>
            </a:avLst>
          </a:prstGeom>
          <a:solidFill>
            <a:srgbClr val="ACE58F"/>
          </a:solidFill>
          <a:ln w="15875">
            <a:solidFill>
              <a:schemeClr val="tx1"/>
            </a:solidFill>
            <a:miter lim="800000"/>
            <a:headEnd/>
            <a:tailEnd/>
          </a:ln>
          <a:effectLst/>
        </p:spPr>
        <p:txBody>
          <a:bodyPr wrap="square" anchor="ctr" anchorCtr="1">
            <a:spAutoFit/>
          </a:bodyPr>
          <a:lstStyle/>
          <a:p>
            <a:pPr algn="ctr"/>
            <a:r>
              <a:rPr lang="en-GB" sz="2400" dirty="0"/>
              <a:t>Please, never, ever use the &lt;| operator in beginner code</a:t>
            </a:r>
          </a:p>
        </p:txBody>
      </p:sp>
      <p:sp>
        <p:nvSpPr>
          <p:cNvPr id="15" name="Rectangle: Folded Corner 14">
            <a:extLst>
              <a:ext uri="{FF2B5EF4-FFF2-40B4-BE49-F238E27FC236}">
                <a16:creationId xmlns:a16="http://schemas.microsoft.com/office/drawing/2014/main" xmlns="" id="{D5A2F0EB-6A67-42AB-8700-EDA4465A5C77}"/>
              </a:ext>
            </a:extLst>
          </p:cNvPr>
          <p:cNvSpPr/>
          <p:nvPr/>
        </p:nvSpPr>
        <p:spPr bwMode="auto">
          <a:xfrm>
            <a:off x="7105513" y="3199262"/>
            <a:ext cx="4319081" cy="2093650"/>
          </a:xfrm>
          <a:prstGeom prst="foldedCorner">
            <a:avLst/>
          </a:prstGeom>
          <a:solidFill>
            <a:srgbClr val="333333"/>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r>
              <a:rPr lang="en-GB" dirty="0">
                <a:solidFill>
                  <a:srgbClr val="569CD6"/>
                </a:solidFill>
                <a:latin typeface="Consolas" panose="020B0609020204030204" pitchFamily="49" charset="0"/>
              </a:rPr>
              <a:t>let</a:t>
            </a:r>
            <a:r>
              <a:rPr lang="en-GB" dirty="0">
                <a:solidFill>
                  <a:srgbClr val="D4D4D4"/>
                </a:solidFill>
                <a:latin typeface="Consolas" panose="020B0609020204030204" pitchFamily="49" charset="0"/>
              </a:rPr>
              <a:t> </a:t>
            </a:r>
            <a:r>
              <a:rPr lang="en-GB" dirty="0" err="1">
                <a:solidFill>
                  <a:srgbClr val="9CDCFE"/>
                </a:solidFill>
                <a:latin typeface="Consolas" panose="020B0609020204030204" pitchFamily="49" charset="0"/>
              </a:rPr>
              <a:t>testString</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r>
              <a:rPr lang="en-GB" dirty="0">
                <a:solidFill>
                  <a:srgbClr val="CE9178"/>
                </a:solidFill>
                <a:latin typeface="Consolas" panose="020B0609020204030204" pitchFamily="49" charset="0"/>
              </a:rPr>
              <a:t>"Happy"</a:t>
            </a:r>
            <a:endParaRPr lang="en-GB" dirty="0">
              <a:solidFill>
                <a:srgbClr val="D4D4D4"/>
              </a:solidFill>
              <a:latin typeface="Consolas" panose="020B0609020204030204" pitchFamily="49" charset="0"/>
            </a:endParaRPr>
          </a:p>
          <a:p>
            <a:r>
              <a:rPr lang="en-GB" dirty="0">
                <a:solidFill>
                  <a:srgbClr val="D4D4D4"/>
                </a:solidFill>
                <a:latin typeface="Consolas" panose="020B0609020204030204" pitchFamily="49" charset="0"/>
              </a:rPr>
              <a:t/>
            </a:r>
            <a:br>
              <a:rPr lang="en-GB" dirty="0">
                <a:solidFill>
                  <a:srgbClr val="D4D4D4"/>
                </a:solidFill>
                <a:latin typeface="Consolas" panose="020B0609020204030204" pitchFamily="49" charset="0"/>
              </a:rPr>
            </a:br>
            <a:r>
              <a:rPr lang="en-GB" dirty="0">
                <a:solidFill>
                  <a:srgbClr val="569CD6"/>
                </a:solidFill>
                <a:latin typeface="Consolas" panose="020B0609020204030204" pitchFamily="49" charset="0"/>
              </a:rPr>
              <a:t>let</a:t>
            </a:r>
            <a:r>
              <a:rPr lang="en-GB" dirty="0">
                <a:solidFill>
                  <a:srgbClr val="D4D4D4"/>
                </a:solidFill>
                <a:latin typeface="Consolas" panose="020B0609020204030204" pitchFamily="49" charset="0"/>
              </a:rPr>
              <a:t> </a:t>
            </a:r>
            <a:r>
              <a:rPr lang="en-GB" dirty="0" err="1">
                <a:solidFill>
                  <a:srgbClr val="9CDCFE"/>
                </a:solidFill>
                <a:latin typeface="Consolas" panose="020B0609020204030204" pitchFamily="49" charset="0"/>
              </a:rPr>
              <a:t>amendedString</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p>
          <a:p>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testString</a:t>
            </a:r>
            <a:endParaRPr lang="en-GB" dirty="0">
              <a:solidFill>
                <a:srgbClr val="D4D4D4"/>
              </a:solidFill>
              <a:latin typeface="Consolas" panose="020B0609020204030204" pitchFamily="49" charset="0"/>
            </a:endParaRPr>
          </a:p>
          <a:p>
            <a:r>
              <a:rPr lang="en-GB" dirty="0">
                <a:solidFill>
                  <a:srgbClr val="569CD6"/>
                </a:solidFill>
                <a:latin typeface="Consolas" panose="020B0609020204030204" pitchFamily="49" charset="0"/>
              </a:rPr>
              <a:t>    |&gt;</a:t>
            </a:r>
            <a:r>
              <a:rPr lang="en-GB" dirty="0">
                <a:solidFill>
                  <a:srgbClr val="D4D4D4"/>
                </a:solidFill>
                <a:latin typeface="Consolas" panose="020B0609020204030204" pitchFamily="49" charset="0"/>
              </a:rPr>
              <a:t> replace </a:t>
            </a:r>
            <a:r>
              <a:rPr lang="en-GB" dirty="0">
                <a:solidFill>
                  <a:srgbClr val="CE9178"/>
                </a:solidFill>
                <a:latin typeface="Consolas" panose="020B0609020204030204" pitchFamily="49" charset="0"/>
              </a:rPr>
              <a:t>"H"</a:t>
            </a:r>
            <a:r>
              <a:rPr lang="en-GB" dirty="0">
                <a:solidFill>
                  <a:srgbClr val="D4D4D4"/>
                </a:solidFill>
                <a:latin typeface="Consolas" panose="020B0609020204030204" pitchFamily="49" charset="0"/>
              </a:rPr>
              <a:t> </a:t>
            </a:r>
            <a:r>
              <a:rPr lang="en-GB" dirty="0">
                <a:solidFill>
                  <a:srgbClr val="CE9178"/>
                </a:solidFill>
                <a:latin typeface="Consolas" panose="020B0609020204030204" pitchFamily="49" charset="0"/>
              </a:rPr>
              <a:t>"Cr"</a:t>
            </a:r>
            <a:endParaRPr lang="en-GB" dirty="0">
              <a:solidFill>
                <a:srgbClr val="D4D4D4"/>
              </a:solidFill>
              <a:latin typeface="Consolas" panose="020B0609020204030204" pitchFamily="49" charset="0"/>
            </a:endParaRPr>
          </a:p>
          <a:p>
            <a:r>
              <a:rPr lang="en-GB" dirty="0">
                <a:solidFill>
                  <a:srgbClr val="569CD6"/>
                </a:solidFill>
                <a:latin typeface="Consolas" panose="020B0609020204030204" pitchFamily="49" charset="0"/>
              </a:rPr>
              <a:t>    |&gt;</a:t>
            </a:r>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joinWith</a:t>
            </a:r>
            <a:r>
              <a:rPr lang="en-GB" dirty="0">
                <a:solidFill>
                  <a:srgbClr val="569CD6"/>
                </a:solidFill>
                <a:latin typeface="Consolas" panose="020B0609020204030204" pitchFamily="49" charset="0"/>
              </a:rPr>
              <a:t> </a:t>
            </a:r>
            <a:r>
              <a:rPr lang="en-GB" dirty="0">
                <a:solidFill>
                  <a:srgbClr val="CE9178"/>
                </a:solidFill>
                <a:latin typeface="Consolas" panose="020B0609020204030204" pitchFamily="49" charset="0"/>
              </a:rPr>
              <a:t>"birthday"</a:t>
            </a:r>
            <a:endParaRPr lang="en-GB" b="0" dirty="0">
              <a:solidFill>
                <a:srgbClr val="D4D4D4"/>
              </a:solidFill>
              <a:effectLst/>
              <a:latin typeface="Consolas" panose="020B0609020204030204" pitchFamily="49" charset="0"/>
            </a:endParaRPr>
          </a:p>
        </p:txBody>
      </p:sp>
      <p:sp>
        <p:nvSpPr>
          <p:cNvPr id="20" name="Rectangular Callout 3">
            <a:extLst>
              <a:ext uri="{FF2B5EF4-FFF2-40B4-BE49-F238E27FC236}">
                <a16:creationId xmlns:a16="http://schemas.microsoft.com/office/drawing/2014/main" xmlns="" id="{04D54BE6-6CDB-4452-B1AC-374811078C4B}"/>
              </a:ext>
            </a:extLst>
          </p:cNvPr>
          <p:cNvSpPr/>
          <p:nvPr/>
        </p:nvSpPr>
        <p:spPr>
          <a:xfrm>
            <a:off x="983051" y="4831174"/>
            <a:ext cx="3222251" cy="1200329"/>
          </a:xfrm>
          <a:prstGeom prst="wedgeRectCallout">
            <a:avLst>
              <a:gd name="adj1" fmla="val 49338"/>
              <a:gd name="adj2" fmla="val 5739"/>
            </a:avLst>
          </a:prstGeom>
          <a:solidFill>
            <a:srgbClr val="ACE58F"/>
          </a:solidFill>
          <a:ln w="15875">
            <a:solidFill>
              <a:schemeClr val="tx1"/>
            </a:solidFill>
            <a:miter lim="800000"/>
            <a:headEnd/>
            <a:tailEnd/>
          </a:ln>
          <a:effectLst/>
        </p:spPr>
        <p:txBody>
          <a:bodyPr wrap="square" anchor="ctr" anchorCtr="1">
            <a:spAutoFit/>
          </a:bodyPr>
          <a:lstStyle/>
          <a:p>
            <a:pPr algn="ctr"/>
            <a:r>
              <a:rPr lang="en-GB" sz="2400" dirty="0"/>
              <a:t>Please, don’t </a:t>
            </a:r>
            <a:r>
              <a:rPr lang="en-GB" sz="2400" b="1" u="sng" dirty="0"/>
              <a:t>ever</a:t>
            </a:r>
            <a:r>
              <a:rPr lang="en-GB" sz="2400" dirty="0"/>
              <a:t> put |&gt; and &lt;| on the same </a:t>
            </a:r>
            <a:r>
              <a:rPr lang="en-GB" sz="2400" dirty="0" smtClean="0"/>
              <a:t>line :)</a:t>
            </a:r>
            <a:endParaRPr lang="en-GB" sz="2400" dirty="0"/>
          </a:p>
        </p:txBody>
      </p:sp>
    </p:spTree>
    <p:extLst>
      <p:ext uri="{BB962C8B-B14F-4D97-AF65-F5344CB8AC3E}">
        <p14:creationId xmlns:p14="http://schemas.microsoft.com/office/powerpoint/2010/main" val="257267491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 grpId="0"/>
      <p:bldP spid="13" grpId="0"/>
      <p:bldP spid="17" grpId="0" animBg="1"/>
      <p:bldP spid="15" grpId="0" animBg="1"/>
      <p:bldP spid="20"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48595" y="469259"/>
            <a:ext cx="11176000" cy="553998"/>
          </a:xfrm>
        </p:spPr>
        <p:txBody>
          <a:bodyPr/>
          <a:lstStyle/>
          <a:p>
            <a:pPr algn="l"/>
            <a:r>
              <a:rPr lang="en-GB" sz="4000" dirty="0">
                <a:latin typeface="Segoe UI Light" panose="020B0502040204020203" pitchFamily="34" charset="0"/>
                <a:cs typeface="Segoe UI Light" panose="020B0502040204020203" pitchFamily="34" charset="0"/>
              </a:rPr>
              <a:t>&lt;||, &lt;|||</a:t>
            </a:r>
            <a:endParaRPr lang="en-GB" dirty="0">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xmlns="" id="{169F25F1-4395-4B39-BD5A-05448A784E8E}"/>
              </a:ext>
            </a:extLst>
          </p:cNvPr>
          <p:cNvSpPr/>
          <p:nvPr/>
        </p:nvSpPr>
        <p:spPr>
          <a:xfrm>
            <a:off x="431259" y="2375108"/>
            <a:ext cx="3917005" cy="646331"/>
          </a:xfrm>
          <a:prstGeom prst="rect">
            <a:avLst/>
          </a:prstGeom>
          <a:solidFill>
            <a:schemeClr val="bg1"/>
          </a:solidFill>
        </p:spPr>
        <p:txBody>
          <a:bodyPr wrap="square">
            <a:spAutoFit/>
          </a:bodyPr>
          <a:lstStyle/>
          <a:p>
            <a:r>
              <a:rPr lang="en-GB" dirty="0">
                <a:solidFill>
                  <a:srgbClr val="0000FF"/>
                </a:solidFill>
                <a:latin typeface="Consolas" panose="020B0609020204030204" pitchFamily="49" charset="0"/>
              </a:rPr>
              <a:t>let</a:t>
            </a:r>
            <a:r>
              <a:rPr lang="en-GB" dirty="0">
                <a:solidFill>
                  <a:srgbClr val="000000"/>
                </a:solidFill>
                <a:latin typeface="Consolas" panose="020B0609020204030204" pitchFamily="49" charset="0"/>
              </a:rPr>
              <a:t> (&lt;||) f x y = f x y</a:t>
            </a:r>
          </a:p>
          <a:p>
            <a:r>
              <a:rPr lang="en-GB" dirty="0">
                <a:solidFill>
                  <a:srgbClr val="0000FF"/>
                </a:solidFill>
                <a:latin typeface="Consolas" panose="020B0609020204030204" pitchFamily="49" charset="0"/>
              </a:rPr>
              <a:t>let</a:t>
            </a:r>
            <a:r>
              <a:rPr lang="en-GB" dirty="0">
                <a:solidFill>
                  <a:srgbClr val="000000"/>
                </a:solidFill>
                <a:latin typeface="Consolas" panose="020B0609020204030204" pitchFamily="49" charset="0"/>
              </a:rPr>
              <a:t> (&lt;|||) f x y z = f x y z</a:t>
            </a:r>
          </a:p>
        </p:txBody>
      </p:sp>
      <p:sp>
        <p:nvSpPr>
          <p:cNvPr id="16" name="Rectangular Callout 3">
            <a:extLst>
              <a:ext uri="{FF2B5EF4-FFF2-40B4-BE49-F238E27FC236}">
                <a16:creationId xmlns:a16="http://schemas.microsoft.com/office/drawing/2014/main" xmlns="" id="{388D3F30-A79F-4AF5-95C5-E415CDC16822}"/>
              </a:ext>
            </a:extLst>
          </p:cNvPr>
          <p:cNvSpPr/>
          <p:nvPr/>
        </p:nvSpPr>
        <p:spPr>
          <a:xfrm>
            <a:off x="5378391" y="3612569"/>
            <a:ext cx="4991990" cy="1200329"/>
          </a:xfrm>
          <a:prstGeom prst="wedgeRectCallout">
            <a:avLst>
              <a:gd name="adj1" fmla="val 49018"/>
              <a:gd name="adj2" fmla="val -18980"/>
            </a:avLst>
          </a:prstGeom>
          <a:solidFill>
            <a:srgbClr val="ACE58F"/>
          </a:solidFill>
          <a:ln w="15875">
            <a:solidFill>
              <a:schemeClr val="tx1"/>
            </a:solidFill>
            <a:miter lim="800000"/>
            <a:headEnd/>
            <a:tailEnd/>
          </a:ln>
          <a:effectLst/>
        </p:spPr>
        <p:txBody>
          <a:bodyPr wrap="square" anchor="ctr" anchorCtr="1">
            <a:spAutoFit/>
          </a:bodyPr>
          <a:lstStyle/>
          <a:p>
            <a:pPr algn="ctr"/>
            <a:r>
              <a:rPr lang="en-GB" sz="2400" dirty="0"/>
              <a:t>Please, always avoid the &lt;|| and &lt;||| operators. They should be deprecated</a:t>
            </a:r>
          </a:p>
        </p:txBody>
      </p:sp>
      <p:sp>
        <p:nvSpPr>
          <p:cNvPr id="10" name="Rectangle 9">
            <a:extLst>
              <a:ext uri="{FF2B5EF4-FFF2-40B4-BE49-F238E27FC236}">
                <a16:creationId xmlns:a16="http://schemas.microsoft.com/office/drawing/2014/main" xmlns="" id="{64F9A7D0-7314-474B-90CE-DC48E52C42C7}"/>
              </a:ext>
            </a:extLst>
          </p:cNvPr>
          <p:cNvSpPr/>
          <p:nvPr/>
        </p:nvSpPr>
        <p:spPr>
          <a:xfrm>
            <a:off x="5548907" y="746258"/>
            <a:ext cx="2554083" cy="1323439"/>
          </a:xfrm>
          <a:prstGeom prst="rect">
            <a:avLst/>
          </a:prstGeom>
        </p:spPr>
        <p:txBody>
          <a:bodyPr wrap="square">
            <a:spAutoFit/>
          </a:bodyPr>
          <a:lstStyle/>
          <a:p>
            <a:r>
              <a:rPr lang="en-GB" sz="8000" dirty="0" err="1">
                <a:solidFill>
                  <a:srgbClr val="FF0000"/>
                </a:solidFill>
                <a:sym typeface="Wingdings" panose="05000000000000000000" pitchFamily="2" charset="2"/>
              </a:rPr>
              <a:t>nooo</a:t>
            </a:r>
            <a:endParaRPr lang="en-GB" sz="8000" dirty="0">
              <a:solidFill>
                <a:srgbClr val="FF0000"/>
              </a:solidFill>
            </a:endParaRPr>
          </a:p>
        </p:txBody>
      </p:sp>
    </p:spTree>
    <p:extLst>
      <p:ext uri="{BB962C8B-B14F-4D97-AF65-F5344CB8AC3E}">
        <p14:creationId xmlns:p14="http://schemas.microsoft.com/office/powerpoint/2010/main" val="336447787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0"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48595" y="469259"/>
            <a:ext cx="11176000" cy="553998"/>
          </a:xfrm>
        </p:spPr>
        <p:txBody>
          <a:bodyPr/>
          <a:lstStyle/>
          <a:p>
            <a:pPr algn="l"/>
            <a:r>
              <a:rPr lang="en-GB" sz="4000" dirty="0">
                <a:latin typeface="Segoe UI Light" panose="020B0502040204020203" pitchFamily="34" charset="0"/>
                <a:cs typeface="Segoe UI Light" panose="020B0502040204020203" pitchFamily="34" charset="0"/>
              </a:rPr>
              <a:t>Point-free is not a virtue</a:t>
            </a:r>
            <a:endParaRPr lang="en-GB" dirty="0">
              <a:latin typeface="Segoe UI Light" panose="020B0502040204020203" pitchFamily="34" charset="0"/>
              <a:cs typeface="Segoe UI Light" panose="020B0502040204020203" pitchFamily="34" charset="0"/>
            </a:endParaRPr>
          </a:p>
        </p:txBody>
      </p:sp>
      <p:sp>
        <p:nvSpPr>
          <p:cNvPr id="16" name="Rectangular Callout 3">
            <a:extLst>
              <a:ext uri="{FF2B5EF4-FFF2-40B4-BE49-F238E27FC236}">
                <a16:creationId xmlns:a16="http://schemas.microsoft.com/office/drawing/2014/main" xmlns="" id="{388D3F30-A79F-4AF5-95C5-E415CDC16822}"/>
              </a:ext>
            </a:extLst>
          </p:cNvPr>
          <p:cNvSpPr/>
          <p:nvPr/>
        </p:nvSpPr>
        <p:spPr>
          <a:xfrm>
            <a:off x="5622385" y="2063790"/>
            <a:ext cx="4991990" cy="954107"/>
          </a:xfrm>
          <a:prstGeom prst="wedgeRectCallout">
            <a:avLst>
              <a:gd name="adj1" fmla="val 49018"/>
              <a:gd name="adj2" fmla="val -18980"/>
            </a:avLst>
          </a:prstGeom>
          <a:solidFill>
            <a:srgbClr val="ACE58F"/>
          </a:solidFill>
          <a:ln w="15875">
            <a:solidFill>
              <a:schemeClr val="tx1"/>
            </a:solidFill>
            <a:miter lim="800000"/>
            <a:headEnd/>
            <a:tailEnd/>
          </a:ln>
          <a:effectLst/>
        </p:spPr>
        <p:txBody>
          <a:bodyPr wrap="square" anchor="ctr" anchorCtr="1">
            <a:spAutoFit/>
          </a:bodyPr>
          <a:lstStyle/>
          <a:p>
            <a:pPr algn="ctr"/>
            <a:r>
              <a:rPr lang="en-GB" sz="2800" dirty="0"/>
              <a:t>Please, avoid needless over-use of point-free code</a:t>
            </a:r>
          </a:p>
        </p:txBody>
      </p:sp>
      <p:sp>
        <p:nvSpPr>
          <p:cNvPr id="5" name="Title 3">
            <a:extLst>
              <a:ext uri="{FF2B5EF4-FFF2-40B4-BE49-F238E27FC236}">
                <a16:creationId xmlns:a16="http://schemas.microsoft.com/office/drawing/2014/main" xmlns="" id="{E351F08C-66CB-4A22-BFB9-DEB7FB12DD8E}"/>
              </a:ext>
            </a:extLst>
          </p:cNvPr>
          <p:cNvSpPr txBox="1">
            <a:spLocks/>
          </p:cNvSpPr>
          <p:nvPr/>
        </p:nvSpPr>
        <p:spPr>
          <a:xfrm>
            <a:off x="389283" y="1209502"/>
            <a:ext cx="4538344" cy="5429179"/>
          </a:xfrm>
          <a:prstGeom prst="rect">
            <a:avLst/>
          </a:prstGeom>
        </p:spPr>
        <p:txBody>
          <a:bodyPr vert="horz" wrap="square" lIns="0" tIns="0" rIns="0" bIns="0" rtlCol="0" anchor="t">
            <a:spAutoFit/>
          </a:bodyPr>
          <a:lstStyle>
            <a:lvl1pPr algn="ctr" defTabSz="933007" rtl="0" eaLnBrk="1" latinLnBrk="0" hangingPunct="1">
              <a:lnSpc>
                <a:spcPct val="90000"/>
              </a:lnSpc>
              <a:spcBef>
                <a:spcPct val="0"/>
              </a:spcBef>
              <a:buNone/>
              <a:defRPr lang="en-US" sz="4500" b="0" kern="1200" cap="none" spc="-102" baseline="0">
                <a:ln w="3175">
                  <a:noFill/>
                </a:ln>
                <a:gradFill flip="none" rotWithShape="1">
                  <a:gsLst>
                    <a:gs pos="0">
                      <a:schemeClr val="tx1"/>
                    </a:gs>
                    <a:gs pos="86000">
                      <a:schemeClr val="tx1"/>
                    </a:gs>
                  </a:gsLst>
                  <a:lin ang="5400000" scaled="0"/>
                  <a:tileRect/>
                </a:gradFill>
                <a:effectLst/>
                <a:latin typeface="Candara" pitchFamily="34" charset="0"/>
                <a:ea typeface="+mn-ea"/>
                <a:cs typeface="Arial" charset="0"/>
              </a:defRPr>
            </a:lvl1pPr>
          </a:lstStyle>
          <a:p>
            <a:pPr marL="457200" indent="-457200" algn="l">
              <a:buFontTx/>
              <a:buChar char="-"/>
            </a:pPr>
            <a:r>
              <a:rPr lang="en-GB" sz="2800" spc="0" dirty="0">
                <a:latin typeface="Segoe UI Light" panose="020B0502040204020203" pitchFamily="34" charset="0"/>
                <a:cs typeface="Segoe UI Light" panose="020B0502040204020203" pitchFamily="34" charset="0"/>
              </a:rPr>
              <a:t>“Point free” is code without </a:t>
            </a:r>
            <a:r>
              <a:rPr lang="en-GB" sz="2800" spc="0" dirty="0" smtClean="0">
                <a:latin typeface="Segoe UI Light" panose="020B0502040204020203" pitchFamily="34" charset="0"/>
                <a:cs typeface="Segoe UI Light" panose="020B0502040204020203" pitchFamily="34" charset="0"/>
              </a:rPr>
              <a:t>explicit lambdas or let</a:t>
            </a:r>
            <a:endParaRPr lang="en-GB" sz="2800" spc="0" dirty="0">
              <a:latin typeface="Segoe UI Light" panose="020B0502040204020203" pitchFamily="34" charset="0"/>
              <a:cs typeface="Segoe UI Light" panose="020B0502040204020203" pitchFamily="34" charset="0"/>
            </a:endParaRPr>
          </a:p>
          <a:p>
            <a:pPr marL="457200" indent="-457200" algn="l">
              <a:buFontTx/>
              <a:buChar char="-"/>
            </a:pPr>
            <a:endParaRPr lang="en-GB" sz="2800" spc="0" dirty="0">
              <a:latin typeface="Segoe UI Light" panose="020B0502040204020203" pitchFamily="34" charset="0"/>
              <a:cs typeface="Segoe UI Light" panose="020B0502040204020203" pitchFamily="34" charset="0"/>
            </a:endParaRPr>
          </a:p>
          <a:p>
            <a:pPr marL="457200" indent="-457200" algn="l">
              <a:buFontTx/>
              <a:buChar char="-"/>
            </a:pPr>
            <a:r>
              <a:rPr lang="en-GB" sz="2800" spc="0" dirty="0">
                <a:latin typeface="Segoe UI Light" panose="020B0502040204020203" pitchFamily="34" charset="0"/>
                <a:cs typeface="Segoe UI Light" panose="020B0502040204020203" pitchFamily="34" charset="0"/>
              </a:rPr>
              <a:t>Often heavy use of “&gt;&gt;”, “&gt;&gt;=“, “curry”, “</a:t>
            </a:r>
            <a:r>
              <a:rPr lang="en-GB" sz="2800" spc="0" dirty="0" err="1">
                <a:latin typeface="Segoe UI Light" panose="020B0502040204020203" pitchFamily="34" charset="0"/>
                <a:cs typeface="Segoe UI Light" panose="020B0502040204020203" pitchFamily="34" charset="0"/>
              </a:rPr>
              <a:t>uncurry</a:t>
            </a:r>
            <a:r>
              <a:rPr lang="en-GB" sz="2800" spc="0" dirty="0">
                <a:latin typeface="Segoe UI Light" panose="020B0502040204020203" pitchFamily="34" charset="0"/>
                <a:cs typeface="Segoe UI Light" panose="020B0502040204020203" pitchFamily="34" charset="0"/>
              </a:rPr>
              <a:t>”, partial application</a:t>
            </a:r>
          </a:p>
          <a:p>
            <a:pPr marL="457200" indent="-457200" algn="l">
              <a:buFontTx/>
              <a:buChar char="-"/>
            </a:pPr>
            <a:endParaRPr lang="en-GB" sz="2800" spc="0" dirty="0">
              <a:latin typeface="Segoe UI Light" panose="020B0502040204020203" pitchFamily="34" charset="0"/>
              <a:cs typeface="Segoe UI Light" panose="020B0502040204020203" pitchFamily="34" charset="0"/>
            </a:endParaRPr>
          </a:p>
          <a:p>
            <a:pPr marL="457200" indent="-457200" algn="l">
              <a:buFontTx/>
              <a:buChar char="-"/>
            </a:pPr>
            <a:r>
              <a:rPr lang="en-GB" sz="2800" spc="0" dirty="0">
                <a:latin typeface="Segoe UI Light" panose="020B0502040204020203" pitchFamily="34" charset="0"/>
                <a:cs typeface="Segoe UI Light" panose="020B0502040204020203" pitchFamily="34" charset="0"/>
              </a:rPr>
              <a:t>Using and combining existing functions as values is OK</a:t>
            </a:r>
          </a:p>
          <a:p>
            <a:pPr marL="457200" indent="-457200" algn="l">
              <a:buFontTx/>
              <a:buChar char="-"/>
            </a:pPr>
            <a:endParaRPr lang="en-GB" sz="2800" spc="0" dirty="0">
              <a:latin typeface="Segoe UI Light" panose="020B0502040204020203" pitchFamily="34" charset="0"/>
              <a:cs typeface="Segoe UI Light" panose="020B0502040204020203" pitchFamily="34" charset="0"/>
            </a:endParaRPr>
          </a:p>
          <a:p>
            <a:pPr marL="457200" indent="-457200" algn="l">
              <a:buFontTx/>
              <a:buChar char="-"/>
            </a:pPr>
            <a:r>
              <a:rPr lang="en-GB" sz="2800" spc="0" dirty="0" smtClean="0">
                <a:latin typeface="Segoe UI Light" panose="020B0502040204020203" pitchFamily="34" charset="0"/>
                <a:cs typeface="Segoe UI Light" panose="020B0502040204020203" pitchFamily="34" charset="0"/>
              </a:rPr>
              <a:t>Please </a:t>
            </a:r>
            <a:r>
              <a:rPr lang="en-GB" sz="2800" spc="0" dirty="0">
                <a:latin typeface="Segoe UI Light" panose="020B0502040204020203" pitchFamily="34" charset="0"/>
                <a:cs typeface="Segoe UI Light" panose="020B0502040204020203" pitchFamily="34" charset="0"/>
              </a:rPr>
              <a:t>give explicit arguments to functions defined in </a:t>
            </a:r>
            <a:r>
              <a:rPr lang="en-GB" sz="2800" spc="0" dirty="0" smtClean="0">
                <a:latin typeface="Segoe UI Light" panose="020B0502040204020203" pitchFamily="34" charset="0"/>
                <a:cs typeface="Segoe UI Light" panose="020B0502040204020203" pitchFamily="34" charset="0"/>
              </a:rPr>
              <a:t>modules</a:t>
            </a:r>
            <a:endParaRPr lang="en-GB" sz="2800" spc="0" dirty="0">
              <a:latin typeface="Segoe UI Light" panose="020B0502040204020203" pitchFamily="34" charset="0"/>
              <a:cs typeface="Segoe UI Light" panose="020B0502040204020203" pitchFamily="34" charset="0"/>
            </a:endParaRPr>
          </a:p>
        </p:txBody>
      </p:sp>
      <p:pic>
        <p:nvPicPr>
          <p:cNvPr id="2" name="Picture 1">
            <a:extLst>
              <a:ext uri="{FF2B5EF4-FFF2-40B4-BE49-F238E27FC236}">
                <a16:creationId xmlns:a16="http://schemas.microsoft.com/office/drawing/2014/main" xmlns="" id="{E76A1FCD-0616-4C2C-BB47-2317C440A2A9}"/>
              </a:ext>
            </a:extLst>
          </p:cNvPr>
          <p:cNvPicPr>
            <a:picLocks noChangeAspect="1"/>
          </p:cNvPicPr>
          <p:nvPr/>
        </p:nvPicPr>
        <p:blipFill>
          <a:blip r:embed="rId2"/>
          <a:stretch>
            <a:fillRect/>
          </a:stretch>
        </p:blipFill>
        <p:spPr>
          <a:xfrm>
            <a:off x="5748844" y="283014"/>
            <a:ext cx="4134628" cy="372489"/>
          </a:xfrm>
          <a:prstGeom prst="rect">
            <a:avLst/>
          </a:prstGeom>
        </p:spPr>
      </p:pic>
      <p:pic>
        <p:nvPicPr>
          <p:cNvPr id="6" name="Picture 5">
            <a:extLst>
              <a:ext uri="{FF2B5EF4-FFF2-40B4-BE49-F238E27FC236}">
                <a16:creationId xmlns:a16="http://schemas.microsoft.com/office/drawing/2014/main" xmlns="" id="{384CA22F-75A2-4EA5-BEAB-A63E9A44D6B6}"/>
              </a:ext>
            </a:extLst>
          </p:cNvPr>
          <p:cNvPicPr>
            <a:picLocks noChangeAspect="1"/>
          </p:cNvPicPr>
          <p:nvPr/>
        </p:nvPicPr>
        <p:blipFill>
          <a:blip r:embed="rId3"/>
          <a:stretch>
            <a:fillRect/>
          </a:stretch>
        </p:blipFill>
        <p:spPr>
          <a:xfrm>
            <a:off x="5748844" y="868600"/>
            <a:ext cx="4730610" cy="372489"/>
          </a:xfrm>
          <a:prstGeom prst="rect">
            <a:avLst/>
          </a:prstGeom>
        </p:spPr>
      </p:pic>
      <p:sp>
        <p:nvSpPr>
          <p:cNvPr id="10" name="Rectangle: Folded Corner 9">
            <a:extLst>
              <a:ext uri="{FF2B5EF4-FFF2-40B4-BE49-F238E27FC236}">
                <a16:creationId xmlns:a16="http://schemas.microsoft.com/office/drawing/2014/main" xmlns="" id="{EB8F3E78-5117-41DC-A75E-98B924B6918E}"/>
              </a:ext>
            </a:extLst>
          </p:cNvPr>
          <p:cNvSpPr/>
          <p:nvPr/>
        </p:nvSpPr>
        <p:spPr bwMode="auto">
          <a:xfrm>
            <a:off x="5622385" y="3637675"/>
            <a:ext cx="4319081" cy="771342"/>
          </a:xfrm>
          <a:prstGeom prst="foldedCorner">
            <a:avLst/>
          </a:prstGeom>
          <a:solidFill>
            <a:srgbClr val="333333"/>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r>
              <a:rPr lang="en-GB" dirty="0">
                <a:solidFill>
                  <a:srgbClr val="569CD6"/>
                </a:solidFill>
                <a:latin typeface="Consolas" panose="020B0609020204030204" pitchFamily="49" charset="0"/>
              </a:rPr>
              <a:t>let</a:t>
            </a:r>
            <a:r>
              <a:rPr lang="en-GB" dirty="0">
                <a:solidFill>
                  <a:srgbClr val="D4D4D4"/>
                </a:solidFill>
                <a:latin typeface="Consolas" panose="020B0609020204030204" pitchFamily="49" charset="0"/>
              </a:rPr>
              <a:t> </a:t>
            </a:r>
            <a:r>
              <a:rPr lang="en-GB" dirty="0">
                <a:solidFill>
                  <a:srgbClr val="9CDCFE"/>
                </a:solidFill>
                <a:latin typeface="Consolas" panose="020B0609020204030204" pitchFamily="49" charset="0"/>
              </a:rPr>
              <a:t>add10To</a:t>
            </a:r>
            <a:r>
              <a:rPr lang="en-GB" dirty="0">
                <a:solidFill>
                  <a:srgbClr val="D4D4D4"/>
                </a:solidFill>
                <a:latin typeface="Consolas" panose="020B0609020204030204" pitchFamily="49" charset="0"/>
              </a:rPr>
              <a:t> </a:t>
            </a:r>
            <a:r>
              <a:rPr lang="en-GB" dirty="0">
                <a:solidFill>
                  <a:srgbClr val="9CDCFE"/>
                </a:solidFill>
                <a:latin typeface="Consolas" panose="020B0609020204030204" pitchFamily="49" charset="0"/>
              </a:rPr>
              <a:t>x</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x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r>
              <a:rPr lang="en-GB" dirty="0">
                <a:solidFill>
                  <a:srgbClr val="B5CEA8"/>
                </a:solidFill>
                <a:latin typeface="Consolas" panose="020B0609020204030204" pitchFamily="49" charset="0"/>
              </a:rPr>
              <a:t>10</a:t>
            </a:r>
            <a:endParaRPr lang="en-GB" dirty="0">
              <a:solidFill>
                <a:srgbClr val="D4D4D4"/>
              </a:solidFill>
              <a:latin typeface="Consolas" panose="020B0609020204030204" pitchFamily="49" charset="0"/>
            </a:endParaRPr>
          </a:p>
          <a:p>
            <a:r>
              <a:rPr lang="en-GB" dirty="0">
                <a:solidFill>
                  <a:srgbClr val="569CD6"/>
                </a:solidFill>
                <a:latin typeface="Consolas" panose="020B0609020204030204" pitchFamily="49" charset="0"/>
              </a:rPr>
              <a:t>let</a:t>
            </a:r>
            <a:r>
              <a:rPr lang="en-GB" dirty="0">
                <a:solidFill>
                  <a:srgbClr val="D4D4D4"/>
                </a:solidFill>
                <a:latin typeface="Consolas" panose="020B0609020204030204" pitchFamily="49" charset="0"/>
              </a:rPr>
              <a:t> </a:t>
            </a:r>
            <a:r>
              <a:rPr lang="en-GB" dirty="0" err="1">
                <a:solidFill>
                  <a:srgbClr val="9CDCFE"/>
                </a:solidFill>
                <a:latin typeface="Consolas" panose="020B0609020204030204" pitchFamily="49" charset="0"/>
              </a:rPr>
              <a:t>doubleAndIncr</a:t>
            </a:r>
            <a:r>
              <a:rPr lang="en-GB" dirty="0">
                <a:solidFill>
                  <a:srgbClr val="D4D4D4"/>
                </a:solidFill>
                <a:latin typeface="Consolas" panose="020B0609020204030204" pitchFamily="49" charset="0"/>
              </a:rPr>
              <a:t> </a:t>
            </a:r>
            <a:r>
              <a:rPr lang="en-GB" dirty="0">
                <a:solidFill>
                  <a:srgbClr val="9CDCFE"/>
                </a:solidFill>
                <a:latin typeface="Consolas" panose="020B0609020204030204" pitchFamily="49" charset="0"/>
              </a:rPr>
              <a:t>x</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x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r>
              <a:rPr lang="en-GB" dirty="0">
                <a:solidFill>
                  <a:srgbClr val="B5CEA8"/>
                </a:solidFill>
                <a:latin typeface="Consolas" panose="020B0609020204030204" pitchFamily="49" charset="0"/>
              </a:rPr>
              <a:t>2</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r>
              <a:rPr lang="en-GB" dirty="0">
                <a:solidFill>
                  <a:srgbClr val="B5CEA8"/>
                </a:solidFill>
                <a:latin typeface="Consolas" panose="020B0609020204030204" pitchFamily="49" charset="0"/>
              </a:rPr>
              <a:t>1</a:t>
            </a:r>
            <a:endParaRPr lang="en-GB" dirty="0">
              <a:solidFill>
                <a:srgbClr val="D4D4D4"/>
              </a:solidFill>
              <a:latin typeface="Consolas" panose="020B0609020204030204" pitchFamily="49" charset="0"/>
            </a:endParaRPr>
          </a:p>
        </p:txBody>
      </p:sp>
      <p:sp>
        <p:nvSpPr>
          <p:cNvPr id="8" name="Rectangle 7">
            <a:extLst>
              <a:ext uri="{FF2B5EF4-FFF2-40B4-BE49-F238E27FC236}">
                <a16:creationId xmlns:a16="http://schemas.microsoft.com/office/drawing/2014/main" xmlns="" id="{7637B295-0636-4650-8B3F-BBDA51F414F1}"/>
              </a:ext>
            </a:extLst>
          </p:cNvPr>
          <p:cNvSpPr/>
          <p:nvPr/>
        </p:nvSpPr>
        <p:spPr bwMode="auto">
          <a:xfrm>
            <a:off x="5486400" y="5632315"/>
            <a:ext cx="3229126" cy="2042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200" dirty="0">
              <a:gradFill>
                <a:gsLst>
                  <a:gs pos="0">
                    <a:srgbClr val="FFFFFF"/>
                  </a:gs>
                  <a:gs pos="100000">
                    <a:srgbClr val="FFFFFF"/>
                  </a:gs>
                </a:gsLst>
                <a:lin ang="5400000" scaled="0"/>
              </a:gradFill>
              <a:latin typeface="Segoe Light" pitchFamily="34" charset="0"/>
            </a:endParaRPr>
          </a:p>
        </p:txBody>
      </p:sp>
      <p:sp>
        <p:nvSpPr>
          <p:cNvPr id="9" name="Rectangle 8">
            <a:extLst>
              <a:ext uri="{FF2B5EF4-FFF2-40B4-BE49-F238E27FC236}">
                <a16:creationId xmlns:a16="http://schemas.microsoft.com/office/drawing/2014/main" xmlns="" id="{88828B7D-7FD8-456B-AC71-E7317214FB54}"/>
              </a:ext>
            </a:extLst>
          </p:cNvPr>
          <p:cNvSpPr/>
          <p:nvPr/>
        </p:nvSpPr>
        <p:spPr>
          <a:xfrm>
            <a:off x="5328595" y="5028795"/>
            <a:ext cx="6096000" cy="1508105"/>
          </a:xfrm>
          <a:prstGeom prst="rect">
            <a:avLst/>
          </a:prstGeom>
        </p:spPr>
        <p:txBody>
          <a:bodyPr>
            <a:spAutoFit/>
          </a:bodyPr>
          <a:lstStyle/>
          <a:p>
            <a:pPr fontAlgn="base"/>
            <a:r>
              <a:rPr lang="en-GB" sz="1400" i="1" dirty="0">
                <a:solidFill>
                  <a:srgbClr val="333333"/>
                </a:solidFill>
                <a:latin typeface="Open Sans"/>
              </a:rPr>
              <a:t>“In rare cases there can even be point-free DSLs that are actually legible in the large. However the utility of adopting this approach always carries a big burden of proof, and should not be motivated merely out of stylistic considerations.”  </a:t>
            </a:r>
            <a:r>
              <a:rPr lang="en-GB" sz="1100" i="1" dirty="0">
                <a:solidFill>
                  <a:srgbClr val="333333"/>
                </a:solidFill>
                <a:latin typeface="Open Sans"/>
              </a:rPr>
              <a:t>Eirik Tsarpalis</a:t>
            </a:r>
            <a:endParaRPr lang="en-GB" sz="1400" i="1" dirty="0">
              <a:solidFill>
                <a:srgbClr val="333333"/>
              </a:solidFill>
              <a:latin typeface="Open Sans"/>
            </a:endParaRPr>
          </a:p>
          <a:p>
            <a:r>
              <a:rPr lang="en-GB" dirty="0">
                <a:solidFill>
                  <a:srgbClr val="333333"/>
                </a:solidFill>
                <a:latin typeface="inherit"/>
              </a:rPr>
              <a:t/>
            </a:r>
            <a:br>
              <a:rPr lang="en-GB" dirty="0">
                <a:solidFill>
                  <a:srgbClr val="333333"/>
                </a:solidFill>
                <a:latin typeface="inherit"/>
              </a:rPr>
            </a:br>
            <a:endParaRPr lang="en-GB" dirty="0"/>
          </a:p>
        </p:txBody>
      </p:sp>
      <p:sp>
        <p:nvSpPr>
          <p:cNvPr id="13" name="Rectangle 12">
            <a:extLst>
              <a:ext uri="{FF2B5EF4-FFF2-40B4-BE49-F238E27FC236}">
                <a16:creationId xmlns:a16="http://schemas.microsoft.com/office/drawing/2014/main" xmlns="" id="{C3A00D9F-5401-4812-987D-DF294D297461}"/>
              </a:ext>
            </a:extLst>
          </p:cNvPr>
          <p:cNvSpPr/>
          <p:nvPr/>
        </p:nvSpPr>
        <p:spPr>
          <a:xfrm>
            <a:off x="10307139" y="-40152"/>
            <a:ext cx="1258678" cy="646331"/>
          </a:xfrm>
          <a:prstGeom prst="rect">
            <a:avLst/>
          </a:prstGeom>
        </p:spPr>
        <p:txBody>
          <a:bodyPr wrap="none">
            <a:spAutoFit/>
          </a:bodyPr>
          <a:lstStyle/>
          <a:p>
            <a:r>
              <a:rPr lang="en-GB" sz="3600" dirty="0" err="1">
                <a:solidFill>
                  <a:srgbClr val="FF0000"/>
                </a:solidFill>
                <a:sym typeface="Wingdings" panose="05000000000000000000" pitchFamily="2" charset="2"/>
              </a:rPr>
              <a:t>nooo</a:t>
            </a:r>
            <a:endParaRPr lang="en-GB" sz="3600" dirty="0">
              <a:solidFill>
                <a:srgbClr val="FF0000"/>
              </a:solidFill>
            </a:endParaRPr>
          </a:p>
        </p:txBody>
      </p:sp>
      <p:sp>
        <p:nvSpPr>
          <p:cNvPr id="14" name="Rectangle 13">
            <a:extLst>
              <a:ext uri="{FF2B5EF4-FFF2-40B4-BE49-F238E27FC236}">
                <a16:creationId xmlns:a16="http://schemas.microsoft.com/office/drawing/2014/main" xmlns="" id="{1D80A165-B78E-4312-A509-7A27973B2AC1}"/>
              </a:ext>
            </a:extLst>
          </p:cNvPr>
          <p:cNvSpPr/>
          <p:nvPr/>
        </p:nvSpPr>
        <p:spPr>
          <a:xfrm>
            <a:off x="10479454" y="3637675"/>
            <a:ext cx="842859" cy="646331"/>
          </a:xfrm>
          <a:prstGeom prst="rect">
            <a:avLst/>
          </a:prstGeom>
        </p:spPr>
        <p:txBody>
          <a:bodyPr wrap="none">
            <a:spAutoFit/>
          </a:bodyPr>
          <a:lstStyle/>
          <a:p>
            <a:r>
              <a:rPr lang="en-GB" sz="3600" dirty="0">
                <a:solidFill>
                  <a:srgbClr val="00B050"/>
                </a:solidFill>
                <a:sym typeface="Wingdings" panose="05000000000000000000" pitchFamily="2" charset="2"/>
              </a:rPr>
              <a:t>yes</a:t>
            </a:r>
            <a:endParaRPr lang="en-GB" sz="3600" dirty="0">
              <a:solidFill>
                <a:srgbClr val="00B050"/>
              </a:solidFill>
            </a:endParaRPr>
          </a:p>
        </p:txBody>
      </p:sp>
    </p:spTree>
    <p:extLst>
      <p:ext uri="{BB962C8B-B14F-4D97-AF65-F5344CB8AC3E}">
        <p14:creationId xmlns:p14="http://schemas.microsoft.com/office/powerpoint/2010/main" val="338508874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0" grpId="0" animBg="1"/>
      <p:bldP spid="9" grpId="0"/>
      <p:bldP spid="13" grpId="0"/>
      <p:bldP spid="14"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48595" y="469259"/>
            <a:ext cx="11176000" cy="553998"/>
          </a:xfrm>
        </p:spPr>
        <p:txBody>
          <a:bodyPr/>
          <a:lstStyle/>
          <a:p>
            <a:pPr algn="l"/>
            <a:r>
              <a:rPr lang="en-GB" sz="4000" dirty="0">
                <a:latin typeface="Segoe UI Light" panose="020B0502040204020203" pitchFamily="34" charset="0"/>
                <a:cs typeface="Segoe UI Light" panose="020B0502040204020203" pitchFamily="34" charset="0"/>
              </a:rPr>
              <a:t>Fold considered harmful</a:t>
            </a:r>
            <a:endParaRPr lang="en-GB" dirty="0">
              <a:latin typeface="Segoe UI Light" panose="020B0502040204020203" pitchFamily="34" charset="0"/>
              <a:cs typeface="Segoe UI Light" panose="020B0502040204020203" pitchFamily="34" charset="0"/>
            </a:endParaRPr>
          </a:p>
        </p:txBody>
      </p:sp>
      <p:sp>
        <p:nvSpPr>
          <p:cNvPr id="16" name="Rectangular Callout 3">
            <a:extLst>
              <a:ext uri="{FF2B5EF4-FFF2-40B4-BE49-F238E27FC236}">
                <a16:creationId xmlns:a16="http://schemas.microsoft.com/office/drawing/2014/main" xmlns="" id="{388D3F30-A79F-4AF5-95C5-E415CDC16822}"/>
              </a:ext>
            </a:extLst>
          </p:cNvPr>
          <p:cNvSpPr/>
          <p:nvPr/>
        </p:nvSpPr>
        <p:spPr>
          <a:xfrm>
            <a:off x="5762345" y="291057"/>
            <a:ext cx="4991990" cy="3170099"/>
          </a:xfrm>
          <a:prstGeom prst="wedgeRectCallout">
            <a:avLst>
              <a:gd name="adj1" fmla="val 49018"/>
              <a:gd name="adj2" fmla="val -18980"/>
            </a:avLst>
          </a:prstGeom>
          <a:solidFill>
            <a:srgbClr val="ACE58F"/>
          </a:solidFill>
          <a:ln w="15875">
            <a:solidFill>
              <a:schemeClr val="tx1"/>
            </a:solidFill>
            <a:miter lim="800000"/>
            <a:headEnd/>
            <a:tailEnd/>
          </a:ln>
          <a:effectLst/>
        </p:spPr>
        <p:txBody>
          <a:bodyPr wrap="square" anchor="ctr" anchorCtr="1">
            <a:spAutoFit/>
          </a:bodyPr>
          <a:lstStyle/>
          <a:p>
            <a:pPr algn="ctr"/>
            <a:r>
              <a:rPr lang="en-GB" sz="2000" dirty="0"/>
              <a:t>Please, avoid needless use of fold in code if simpler alternatives are available</a:t>
            </a:r>
          </a:p>
          <a:p>
            <a:pPr algn="ctr"/>
            <a:endParaRPr lang="en-GB" sz="2000" dirty="0"/>
          </a:p>
          <a:p>
            <a:r>
              <a:rPr lang="en-GB" sz="2000" dirty="0"/>
              <a:t>List/</a:t>
            </a:r>
            <a:r>
              <a:rPr lang="en-GB" sz="2000" dirty="0" err="1"/>
              <a:t>Seq</a:t>
            </a:r>
            <a:r>
              <a:rPr lang="en-GB" sz="2000" dirty="0"/>
              <a:t>/</a:t>
            </a:r>
            <a:r>
              <a:rPr lang="en-GB" sz="2000" dirty="0" err="1"/>
              <a:t>Array.sumBy</a:t>
            </a:r>
            <a:endParaRPr lang="en-GB" sz="2000" dirty="0"/>
          </a:p>
          <a:p>
            <a:r>
              <a:rPr lang="en-GB" sz="2000" dirty="0"/>
              <a:t>List/</a:t>
            </a:r>
            <a:r>
              <a:rPr lang="en-GB" sz="2000" dirty="0" err="1"/>
              <a:t>Seq</a:t>
            </a:r>
            <a:r>
              <a:rPr lang="en-GB" sz="2000" dirty="0"/>
              <a:t>/</a:t>
            </a:r>
            <a:r>
              <a:rPr lang="en-GB" sz="2000" dirty="0" err="1"/>
              <a:t>Array.maxBy</a:t>
            </a:r>
            <a:endParaRPr lang="en-GB" sz="2000" dirty="0"/>
          </a:p>
          <a:p>
            <a:r>
              <a:rPr lang="en-GB" sz="2000" dirty="0"/>
              <a:t>List/</a:t>
            </a:r>
            <a:r>
              <a:rPr lang="en-GB" sz="2000" dirty="0" err="1"/>
              <a:t>Seq</a:t>
            </a:r>
            <a:r>
              <a:rPr lang="en-GB" sz="2000" dirty="0"/>
              <a:t>/</a:t>
            </a:r>
            <a:r>
              <a:rPr lang="en-GB" sz="2000" dirty="0" err="1"/>
              <a:t>Array.choose</a:t>
            </a:r>
            <a:endParaRPr lang="en-GB" sz="2000" dirty="0"/>
          </a:p>
          <a:p>
            <a:r>
              <a:rPr lang="en-GB" sz="2000" dirty="0"/>
              <a:t>List/</a:t>
            </a:r>
            <a:r>
              <a:rPr lang="en-GB" sz="2000" dirty="0" err="1"/>
              <a:t>Seq</a:t>
            </a:r>
            <a:r>
              <a:rPr lang="en-GB" sz="2000" dirty="0"/>
              <a:t>/</a:t>
            </a:r>
            <a:r>
              <a:rPr lang="en-GB" sz="2000" dirty="0" err="1"/>
              <a:t>Array.tryPick</a:t>
            </a:r>
            <a:endParaRPr lang="en-GB" sz="2000" dirty="0"/>
          </a:p>
          <a:p>
            <a:r>
              <a:rPr lang="en-GB" sz="2000" dirty="0"/>
              <a:t>List/</a:t>
            </a:r>
            <a:r>
              <a:rPr lang="en-GB" sz="2000" dirty="0" err="1"/>
              <a:t>Seq</a:t>
            </a:r>
            <a:r>
              <a:rPr lang="en-GB" sz="2000" dirty="0"/>
              <a:t>/</a:t>
            </a:r>
            <a:r>
              <a:rPr lang="en-GB" sz="2000" dirty="0" err="1"/>
              <a:t>Array.mapFold</a:t>
            </a:r>
            <a:endParaRPr lang="en-GB" sz="2000" dirty="0"/>
          </a:p>
          <a:p>
            <a:r>
              <a:rPr lang="en-GB" sz="2000" dirty="0"/>
              <a:t>List/</a:t>
            </a:r>
            <a:r>
              <a:rPr lang="en-GB" sz="2000" dirty="0" err="1"/>
              <a:t>Seq</a:t>
            </a:r>
            <a:r>
              <a:rPr lang="en-GB" sz="2000" dirty="0"/>
              <a:t>/</a:t>
            </a:r>
            <a:r>
              <a:rPr lang="en-GB" sz="2000" dirty="0" err="1"/>
              <a:t>Array.reduce</a:t>
            </a:r>
            <a:endParaRPr lang="en-GB" sz="2000" dirty="0"/>
          </a:p>
          <a:p>
            <a:r>
              <a:rPr lang="en-GB" sz="2000" dirty="0"/>
              <a:t>….</a:t>
            </a:r>
          </a:p>
        </p:txBody>
      </p:sp>
      <p:sp>
        <p:nvSpPr>
          <p:cNvPr id="5" name="Title 3">
            <a:extLst>
              <a:ext uri="{FF2B5EF4-FFF2-40B4-BE49-F238E27FC236}">
                <a16:creationId xmlns:a16="http://schemas.microsoft.com/office/drawing/2014/main" xmlns="" id="{E351F08C-66CB-4A22-BFB9-DEB7FB12DD8E}"/>
              </a:ext>
            </a:extLst>
          </p:cNvPr>
          <p:cNvSpPr txBox="1">
            <a:spLocks/>
          </p:cNvSpPr>
          <p:nvPr/>
        </p:nvSpPr>
        <p:spPr>
          <a:xfrm>
            <a:off x="389283" y="1209501"/>
            <a:ext cx="4084316" cy="2991588"/>
          </a:xfrm>
          <a:prstGeom prst="rect">
            <a:avLst/>
          </a:prstGeom>
        </p:spPr>
        <p:txBody>
          <a:bodyPr vert="horz" wrap="square" lIns="0" tIns="0" rIns="0" bIns="0" rtlCol="0" anchor="t">
            <a:spAutoFit/>
          </a:bodyPr>
          <a:lstStyle>
            <a:lvl1pPr algn="ctr" defTabSz="933007" rtl="0" eaLnBrk="1" latinLnBrk="0" hangingPunct="1">
              <a:lnSpc>
                <a:spcPct val="90000"/>
              </a:lnSpc>
              <a:spcBef>
                <a:spcPct val="0"/>
              </a:spcBef>
              <a:buNone/>
              <a:defRPr lang="en-US" sz="4500" b="0" kern="1200" cap="none" spc="-102" baseline="0">
                <a:ln w="3175">
                  <a:noFill/>
                </a:ln>
                <a:gradFill flip="none" rotWithShape="1">
                  <a:gsLst>
                    <a:gs pos="0">
                      <a:schemeClr val="tx1"/>
                    </a:gs>
                    <a:gs pos="86000">
                      <a:schemeClr val="tx1"/>
                    </a:gs>
                  </a:gsLst>
                  <a:lin ang="5400000" scaled="0"/>
                  <a:tileRect/>
                </a:gradFill>
                <a:effectLst/>
                <a:latin typeface="Candara" pitchFamily="34" charset="0"/>
                <a:ea typeface="+mn-ea"/>
                <a:cs typeface="Arial" charset="0"/>
              </a:defRPr>
            </a:lvl1pPr>
          </a:lstStyle>
          <a:p>
            <a:pPr marL="457200" indent="-457200" algn="l">
              <a:buFontTx/>
              <a:buChar char="-"/>
            </a:pPr>
            <a:r>
              <a:rPr lang="en-GB" sz="2400" spc="0" dirty="0">
                <a:latin typeface="Segoe UI Light" panose="020B0502040204020203" pitchFamily="34" charset="0"/>
                <a:cs typeface="Segoe UI Light" panose="020B0502040204020203" pitchFamily="34" charset="0"/>
              </a:rPr>
              <a:t>“</a:t>
            </a:r>
            <a:r>
              <a:rPr lang="en-GB" sz="2400" spc="0" dirty="0" err="1">
                <a:latin typeface="Segoe UI Light" panose="020B0502040204020203" pitchFamily="34" charset="0"/>
                <a:cs typeface="Segoe UI Light" panose="020B0502040204020203" pitchFamily="34" charset="0"/>
              </a:rPr>
              <a:t>Data.fold</a:t>
            </a:r>
            <a:r>
              <a:rPr lang="en-GB" sz="2400" spc="0" dirty="0">
                <a:latin typeface="Segoe UI Light" panose="020B0502040204020203" pitchFamily="34" charset="0"/>
                <a:cs typeface="Segoe UI Light" panose="020B0502040204020203" pitchFamily="34" charset="0"/>
              </a:rPr>
              <a:t>” is a blunt instrument</a:t>
            </a:r>
          </a:p>
          <a:p>
            <a:pPr marL="457200" indent="-457200" algn="l">
              <a:buFontTx/>
              <a:buChar char="-"/>
            </a:pPr>
            <a:endParaRPr lang="en-GB" sz="2400" spc="0" dirty="0">
              <a:latin typeface="Segoe UI Light" panose="020B0502040204020203" pitchFamily="34" charset="0"/>
              <a:cs typeface="Segoe UI Light" panose="020B0502040204020203" pitchFamily="34" charset="0"/>
            </a:endParaRPr>
          </a:p>
          <a:p>
            <a:pPr marL="457200" indent="-457200" algn="l">
              <a:buFontTx/>
              <a:buChar char="-"/>
            </a:pPr>
            <a:r>
              <a:rPr lang="en-GB" sz="2400" spc="0" dirty="0" smtClean="0">
                <a:latin typeface="Segoe UI Light" panose="020B0502040204020203" pitchFamily="34" charset="0"/>
                <a:cs typeface="Segoe UI Light" panose="020B0502040204020203" pitchFamily="34" charset="0"/>
              </a:rPr>
              <a:t>Replace by something more simpler</a:t>
            </a:r>
          </a:p>
          <a:p>
            <a:pPr marL="457200" indent="-457200" algn="l">
              <a:buFontTx/>
              <a:buChar char="-"/>
            </a:pPr>
            <a:endParaRPr lang="en-GB" sz="2400" spc="0" dirty="0" smtClean="0">
              <a:latin typeface="Segoe UI Light" panose="020B0502040204020203" pitchFamily="34" charset="0"/>
              <a:cs typeface="Segoe UI Light" panose="020B0502040204020203" pitchFamily="34" charset="0"/>
            </a:endParaRPr>
          </a:p>
          <a:p>
            <a:pPr marL="457200" indent="-457200" algn="l">
              <a:buFontTx/>
              <a:buChar char="-"/>
            </a:pPr>
            <a:r>
              <a:rPr lang="en-GB" sz="2400" spc="0" dirty="0" smtClean="0">
                <a:latin typeface="Segoe UI Light" panose="020B0502040204020203" pitchFamily="34" charset="0"/>
                <a:cs typeface="Segoe UI Light" panose="020B0502040204020203" pitchFamily="34" charset="0"/>
              </a:rPr>
              <a:t>Sometimes </a:t>
            </a:r>
            <a:r>
              <a:rPr lang="en-GB" sz="2400" spc="0" dirty="0">
                <a:latin typeface="Segoe UI Light" panose="020B0502040204020203" pitchFamily="34" charset="0"/>
                <a:cs typeface="Segoe UI Light" panose="020B0502040204020203" pitchFamily="34" charset="0"/>
              </a:rPr>
              <a:t>as hard to understand as an imperative while loop</a:t>
            </a:r>
          </a:p>
        </p:txBody>
      </p:sp>
      <p:sp>
        <p:nvSpPr>
          <p:cNvPr id="10" name="Rectangle: Folded Corner 9">
            <a:extLst>
              <a:ext uri="{FF2B5EF4-FFF2-40B4-BE49-F238E27FC236}">
                <a16:creationId xmlns:a16="http://schemas.microsoft.com/office/drawing/2014/main" xmlns="" id="{EB8F3E78-5117-41DC-A75E-98B924B6918E}"/>
              </a:ext>
            </a:extLst>
          </p:cNvPr>
          <p:cNvSpPr/>
          <p:nvPr/>
        </p:nvSpPr>
        <p:spPr bwMode="auto">
          <a:xfrm>
            <a:off x="4927627" y="5008535"/>
            <a:ext cx="7182255" cy="440765"/>
          </a:xfrm>
          <a:prstGeom prst="foldedCorner">
            <a:avLst/>
          </a:prstGeom>
          <a:solidFill>
            <a:srgbClr val="333333"/>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r>
              <a:rPr lang="en-GB" dirty="0">
                <a:solidFill>
                  <a:srgbClr val="D4D4D4"/>
                </a:solidFill>
                <a:latin typeface="Consolas" panose="020B0609020204030204" pitchFamily="49" charset="0"/>
              </a:rPr>
              <a:t>(state0, </a:t>
            </a:r>
            <a:r>
              <a:rPr lang="en-GB" dirty="0" err="1">
                <a:solidFill>
                  <a:srgbClr val="D4D4D4"/>
                </a:solidFill>
                <a:latin typeface="Consolas" panose="020B0609020204030204" pitchFamily="49" charset="0"/>
              </a:rPr>
              <a:t>xs</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||&gt;</a:t>
            </a:r>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List.fold</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fun</a:t>
            </a:r>
            <a:r>
              <a:rPr lang="en-GB" dirty="0">
                <a:solidFill>
                  <a:srgbClr val="D4D4D4"/>
                </a:solidFill>
                <a:latin typeface="Consolas" panose="020B0609020204030204" pitchFamily="49" charset="0"/>
              </a:rPr>
              <a:t> </a:t>
            </a:r>
            <a:r>
              <a:rPr lang="en-GB" dirty="0">
                <a:solidFill>
                  <a:srgbClr val="9CDCFE"/>
                </a:solidFill>
                <a:latin typeface="Consolas" panose="020B0609020204030204" pitchFamily="49" charset="0"/>
              </a:rPr>
              <a:t>state</a:t>
            </a:r>
            <a:r>
              <a:rPr lang="en-GB" dirty="0">
                <a:solidFill>
                  <a:srgbClr val="D4D4D4"/>
                </a:solidFill>
                <a:latin typeface="Consolas" panose="020B0609020204030204" pitchFamily="49" charset="0"/>
              </a:rPr>
              <a:t> </a:t>
            </a:r>
            <a:r>
              <a:rPr lang="en-GB" dirty="0">
                <a:solidFill>
                  <a:srgbClr val="9CDCFE"/>
                </a:solidFill>
                <a:latin typeface="Consolas" panose="020B0609020204030204" pitchFamily="49" charset="0"/>
              </a:rPr>
              <a:t>x</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-&gt;</a:t>
            </a:r>
            <a:r>
              <a:rPr lang="en-GB" dirty="0">
                <a:solidFill>
                  <a:srgbClr val="D4D4D4"/>
                </a:solidFill>
                <a:latin typeface="Consolas" panose="020B0609020204030204" pitchFamily="49" charset="0"/>
              </a:rPr>
              <a:t> </a:t>
            </a:r>
            <a:r>
              <a:rPr lang="en-GB" i="1" dirty="0">
                <a:solidFill>
                  <a:srgbClr val="D4D4D4"/>
                </a:solidFill>
                <a:latin typeface="Consolas" panose="020B0609020204030204" pitchFamily="49" charset="0"/>
              </a:rPr>
              <a:t>new-state</a:t>
            </a:r>
            <a:r>
              <a:rPr lang="en-GB" dirty="0">
                <a:solidFill>
                  <a:srgbClr val="D4D4D4"/>
                </a:solidFill>
                <a:latin typeface="Consolas" panose="020B0609020204030204" pitchFamily="49" charset="0"/>
              </a:rPr>
              <a:t>)</a:t>
            </a:r>
            <a:endParaRPr lang="en-GB" b="0" dirty="0">
              <a:solidFill>
                <a:srgbClr val="D4D4D4"/>
              </a:solidFill>
              <a:effectLst/>
              <a:latin typeface="Consolas" panose="020B0609020204030204" pitchFamily="49" charset="0"/>
            </a:endParaRPr>
          </a:p>
        </p:txBody>
      </p:sp>
      <p:sp>
        <p:nvSpPr>
          <p:cNvPr id="8" name="Rectangle 7">
            <a:extLst>
              <a:ext uri="{FF2B5EF4-FFF2-40B4-BE49-F238E27FC236}">
                <a16:creationId xmlns:a16="http://schemas.microsoft.com/office/drawing/2014/main" xmlns="" id="{7637B295-0636-4650-8B3F-BBDA51F414F1}"/>
              </a:ext>
            </a:extLst>
          </p:cNvPr>
          <p:cNvSpPr/>
          <p:nvPr/>
        </p:nvSpPr>
        <p:spPr bwMode="auto">
          <a:xfrm>
            <a:off x="5486400" y="5632315"/>
            <a:ext cx="3229126" cy="2042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200" dirty="0">
              <a:gradFill>
                <a:gsLst>
                  <a:gs pos="0">
                    <a:srgbClr val="FFFFFF"/>
                  </a:gs>
                  <a:gs pos="100000">
                    <a:srgbClr val="FFFFFF"/>
                  </a:gs>
                </a:gsLst>
                <a:lin ang="5400000" scaled="0"/>
              </a:gradFill>
              <a:latin typeface="Segoe Light" pitchFamily="34" charset="0"/>
            </a:endParaRPr>
          </a:p>
        </p:txBody>
      </p:sp>
      <p:sp>
        <p:nvSpPr>
          <p:cNvPr id="9" name="Rectangle 8">
            <a:extLst>
              <a:ext uri="{FF2B5EF4-FFF2-40B4-BE49-F238E27FC236}">
                <a16:creationId xmlns:a16="http://schemas.microsoft.com/office/drawing/2014/main" xmlns="" id="{88828B7D-7FD8-456B-AC71-E7317214FB54}"/>
              </a:ext>
            </a:extLst>
          </p:cNvPr>
          <p:cNvSpPr/>
          <p:nvPr/>
        </p:nvSpPr>
        <p:spPr>
          <a:xfrm>
            <a:off x="5102735" y="4627530"/>
            <a:ext cx="6096000" cy="307777"/>
          </a:xfrm>
          <a:prstGeom prst="rect">
            <a:avLst/>
          </a:prstGeom>
        </p:spPr>
        <p:txBody>
          <a:bodyPr>
            <a:spAutoFit/>
          </a:bodyPr>
          <a:lstStyle/>
          <a:p>
            <a:pPr algn="ctr" fontAlgn="base"/>
            <a:r>
              <a:rPr lang="en-GB" sz="1400" i="1" dirty="0">
                <a:solidFill>
                  <a:srgbClr val="333333"/>
                </a:solidFill>
                <a:latin typeface="Open Sans"/>
              </a:rPr>
              <a:t>v.</a:t>
            </a:r>
            <a:endParaRPr lang="en-GB" dirty="0"/>
          </a:p>
        </p:txBody>
      </p:sp>
      <p:sp>
        <p:nvSpPr>
          <p:cNvPr id="11" name="Rectangular Callout 3">
            <a:extLst>
              <a:ext uri="{FF2B5EF4-FFF2-40B4-BE49-F238E27FC236}">
                <a16:creationId xmlns:a16="http://schemas.microsoft.com/office/drawing/2014/main" xmlns="" id="{87F7793A-5993-4E68-B78F-0F8E46604FCF}"/>
              </a:ext>
            </a:extLst>
          </p:cNvPr>
          <p:cNvSpPr/>
          <p:nvPr/>
        </p:nvSpPr>
        <p:spPr>
          <a:xfrm>
            <a:off x="5762345" y="3637146"/>
            <a:ext cx="4991990" cy="400110"/>
          </a:xfrm>
          <a:prstGeom prst="wedgeRectCallout">
            <a:avLst>
              <a:gd name="adj1" fmla="val 49018"/>
              <a:gd name="adj2" fmla="val -18980"/>
            </a:avLst>
          </a:prstGeom>
          <a:solidFill>
            <a:srgbClr val="ACE58F"/>
          </a:solidFill>
          <a:ln w="15875">
            <a:solidFill>
              <a:schemeClr val="tx1"/>
            </a:solidFill>
            <a:miter lim="800000"/>
            <a:headEnd/>
            <a:tailEnd/>
          </a:ln>
          <a:effectLst/>
        </p:spPr>
        <p:txBody>
          <a:bodyPr wrap="square" anchor="ctr" anchorCtr="1">
            <a:spAutoFit/>
          </a:bodyPr>
          <a:lstStyle/>
          <a:p>
            <a:pPr algn="ctr"/>
            <a:r>
              <a:rPr lang="en-GB" sz="2000" dirty="0"/>
              <a:t>If you fold or </a:t>
            </a:r>
            <a:r>
              <a:rPr lang="en-GB" sz="2000" dirty="0" err="1"/>
              <a:t>mapFold</a:t>
            </a:r>
            <a:r>
              <a:rPr lang="en-GB" sz="2000" dirty="0"/>
              <a:t>, use ||&gt;</a:t>
            </a:r>
          </a:p>
        </p:txBody>
      </p:sp>
      <p:sp>
        <p:nvSpPr>
          <p:cNvPr id="12" name="Rectangle: Folded Corner 11">
            <a:extLst>
              <a:ext uri="{FF2B5EF4-FFF2-40B4-BE49-F238E27FC236}">
                <a16:creationId xmlns:a16="http://schemas.microsoft.com/office/drawing/2014/main" xmlns="" id="{E559287C-F9B1-4231-94A5-CC04714299AC}"/>
              </a:ext>
            </a:extLst>
          </p:cNvPr>
          <p:cNvSpPr/>
          <p:nvPr/>
        </p:nvSpPr>
        <p:spPr bwMode="auto">
          <a:xfrm>
            <a:off x="4927627" y="4309651"/>
            <a:ext cx="7182255" cy="440765"/>
          </a:xfrm>
          <a:prstGeom prst="foldedCorner">
            <a:avLst/>
          </a:prstGeom>
          <a:solidFill>
            <a:srgbClr val="333333"/>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r>
              <a:rPr lang="en-GB" dirty="0" err="1">
                <a:solidFill>
                  <a:srgbClr val="D4D4D4"/>
                </a:solidFill>
                <a:latin typeface="Consolas" panose="020B0609020204030204" pitchFamily="49" charset="0"/>
              </a:rPr>
              <a:t>List.fold</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fun</a:t>
            </a:r>
            <a:r>
              <a:rPr lang="en-GB" dirty="0">
                <a:solidFill>
                  <a:srgbClr val="D4D4D4"/>
                </a:solidFill>
                <a:latin typeface="Consolas" panose="020B0609020204030204" pitchFamily="49" charset="0"/>
              </a:rPr>
              <a:t> </a:t>
            </a:r>
            <a:r>
              <a:rPr lang="en-GB" dirty="0">
                <a:solidFill>
                  <a:srgbClr val="9CDCFE"/>
                </a:solidFill>
                <a:latin typeface="Consolas" panose="020B0609020204030204" pitchFamily="49" charset="0"/>
              </a:rPr>
              <a:t>state</a:t>
            </a:r>
            <a:r>
              <a:rPr lang="en-GB" dirty="0">
                <a:solidFill>
                  <a:srgbClr val="D4D4D4"/>
                </a:solidFill>
                <a:latin typeface="Consolas" panose="020B0609020204030204" pitchFamily="49" charset="0"/>
              </a:rPr>
              <a:t> </a:t>
            </a:r>
            <a:r>
              <a:rPr lang="en-GB" dirty="0">
                <a:solidFill>
                  <a:srgbClr val="9CDCFE"/>
                </a:solidFill>
                <a:latin typeface="Consolas" panose="020B0609020204030204" pitchFamily="49" charset="0"/>
              </a:rPr>
              <a:t>x</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-&gt;</a:t>
            </a:r>
            <a:r>
              <a:rPr lang="en-GB" dirty="0">
                <a:solidFill>
                  <a:srgbClr val="D4D4D4"/>
                </a:solidFill>
                <a:latin typeface="Consolas" panose="020B0609020204030204" pitchFamily="49" charset="0"/>
              </a:rPr>
              <a:t> </a:t>
            </a:r>
            <a:r>
              <a:rPr lang="en-GB" i="1" dirty="0">
                <a:solidFill>
                  <a:srgbClr val="D4D4D4"/>
                </a:solidFill>
                <a:latin typeface="Consolas" panose="020B0609020204030204" pitchFamily="49" charset="0"/>
              </a:rPr>
              <a:t>new-state</a:t>
            </a:r>
            <a:r>
              <a:rPr lang="en-GB" dirty="0">
                <a:solidFill>
                  <a:srgbClr val="D4D4D4"/>
                </a:solidFill>
                <a:latin typeface="Consolas" panose="020B0609020204030204" pitchFamily="49" charset="0"/>
              </a:rPr>
              <a:t>) state0 </a:t>
            </a:r>
            <a:r>
              <a:rPr lang="en-GB" dirty="0" err="1">
                <a:solidFill>
                  <a:srgbClr val="D4D4D4"/>
                </a:solidFill>
                <a:latin typeface="Consolas" panose="020B0609020204030204" pitchFamily="49" charset="0"/>
              </a:rPr>
              <a:t>xs</a:t>
            </a:r>
            <a:endParaRPr lang="en-GB" b="0" dirty="0">
              <a:solidFill>
                <a:srgbClr val="D4D4D4"/>
              </a:solidFill>
              <a:effectLst/>
              <a:latin typeface="Consolas" panose="020B0609020204030204" pitchFamily="49" charset="0"/>
            </a:endParaRPr>
          </a:p>
        </p:txBody>
      </p:sp>
      <p:sp>
        <p:nvSpPr>
          <p:cNvPr id="3" name="TextBox 2">
            <a:extLst>
              <a:ext uri="{FF2B5EF4-FFF2-40B4-BE49-F238E27FC236}">
                <a16:creationId xmlns:a16="http://schemas.microsoft.com/office/drawing/2014/main" xmlns="" id="{3EA9BE90-6862-4FBE-AE90-65B52A354B7C}"/>
              </a:ext>
            </a:extLst>
          </p:cNvPr>
          <p:cNvSpPr txBox="1"/>
          <p:nvPr/>
        </p:nvSpPr>
        <p:spPr>
          <a:xfrm>
            <a:off x="4539259" y="4253034"/>
            <a:ext cx="238896" cy="553998"/>
          </a:xfrm>
          <a:prstGeom prst="rect">
            <a:avLst/>
          </a:prstGeom>
          <a:noFill/>
        </p:spPr>
        <p:txBody>
          <a:bodyPr wrap="square" lIns="0" tIns="0" rIns="0" bIns="0" rtlCol="0">
            <a:spAutoFit/>
          </a:bodyPr>
          <a:lstStyle/>
          <a:p>
            <a:r>
              <a:rPr lang="en-GB" sz="3600" dirty="0">
                <a:solidFill>
                  <a:srgbClr val="FF0000"/>
                </a:solidFill>
                <a:latin typeface="Segoe Light" pitchFamily="34" charset="0"/>
                <a:sym typeface="Wingdings" panose="05000000000000000000" pitchFamily="2" charset="2"/>
              </a:rPr>
              <a:t></a:t>
            </a:r>
            <a:endParaRPr lang="en-GB" sz="3600" dirty="0">
              <a:solidFill>
                <a:srgbClr val="FF0000"/>
              </a:solidFill>
              <a:latin typeface="Segoe Light" pitchFamily="34" charset="0"/>
            </a:endParaRPr>
          </a:p>
        </p:txBody>
      </p:sp>
      <p:sp>
        <p:nvSpPr>
          <p:cNvPr id="13" name="TextBox 12">
            <a:extLst>
              <a:ext uri="{FF2B5EF4-FFF2-40B4-BE49-F238E27FC236}">
                <a16:creationId xmlns:a16="http://schemas.microsoft.com/office/drawing/2014/main" xmlns="" id="{0FE04DA2-E5F0-41DD-947D-B5DA0D2BC909}"/>
              </a:ext>
            </a:extLst>
          </p:cNvPr>
          <p:cNvSpPr txBox="1"/>
          <p:nvPr/>
        </p:nvSpPr>
        <p:spPr>
          <a:xfrm>
            <a:off x="4473599" y="4979130"/>
            <a:ext cx="486383" cy="615553"/>
          </a:xfrm>
          <a:prstGeom prst="rect">
            <a:avLst/>
          </a:prstGeom>
          <a:noFill/>
        </p:spPr>
        <p:txBody>
          <a:bodyPr wrap="square" lIns="0" tIns="0" rIns="0" bIns="0" rtlCol="0">
            <a:spAutoFit/>
          </a:bodyPr>
          <a:lstStyle/>
          <a:p>
            <a:r>
              <a:rPr lang="en-GB" sz="4000" dirty="0">
                <a:solidFill>
                  <a:srgbClr val="00B050"/>
                </a:solidFill>
                <a:latin typeface="Segoe Light" pitchFamily="34" charset="0"/>
                <a:sym typeface="Wingdings" panose="05000000000000000000" pitchFamily="2" charset="2"/>
              </a:rPr>
              <a:t></a:t>
            </a:r>
            <a:endParaRPr lang="en-GB" sz="4000" dirty="0">
              <a:solidFill>
                <a:srgbClr val="00B050"/>
              </a:solidFill>
              <a:latin typeface="Segoe Light" pitchFamily="34" charset="0"/>
            </a:endParaRPr>
          </a:p>
        </p:txBody>
      </p:sp>
    </p:spTree>
    <p:extLst>
      <p:ext uri="{BB962C8B-B14F-4D97-AF65-F5344CB8AC3E}">
        <p14:creationId xmlns:p14="http://schemas.microsoft.com/office/powerpoint/2010/main" val="223083283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0" grpId="0" animBg="1"/>
      <p:bldP spid="11" grpId="0" animBg="1"/>
      <p:bldP spid="12" grpId="0" animBg="1"/>
      <p:bldP spid="3" grpId="0"/>
      <p:bldP spid="13"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48595" y="469259"/>
            <a:ext cx="11176000" cy="553998"/>
          </a:xfrm>
        </p:spPr>
        <p:txBody>
          <a:bodyPr/>
          <a:lstStyle/>
          <a:p>
            <a:pPr algn="l"/>
            <a:r>
              <a:rPr lang="en-GB" sz="4000" dirty="0">
                <a:latin typeface="Segoe UI Light" panose="020B0502040204020203" pitchFamily="34" charset="0"/>
                <a:cs typeface="Segoe UI Light" panose="020B0502040204020203" pitchFamily="34" charset="0"/>
              </a:rPr>
              <a:t>Records can be bad</a:t>
            </a:r>
            <a:endParaRPr lang="en-GB" dirty="0">
              <a:latin typeface="Segoe UI Light" panose="020B0502040204020203" pitchFamily="34" charset="0"/>
              <a:cs typeface="Segoe UI Light" panose="020B0502040204020203" pitchFamily="34" charset="0"/>
            </a:endParaRPr>
          </a:p>
        </p:txBody>
      </p:sp>
      <p:sp>
        <p:nvSpPr>
          <p:cNvPr id="16" name="Rectangular Callout 3">
            <a:extLst>
              <a:ext uri="{FF2B5EF4-FFF2-40B4-BE49-F238E27FC236}">
                <a16:creationId xmlns:a16="http://schemas.microsoft.com/office/drawing/2014/main" xmlns="" id="{388D3F30-A79F-4AF5-95C5-E415CDC16822}"/>
              </a:ext>
            </a:extLst>
          </p:cNvPr>
          <p:cNvSpPr/>
          <p:nvPr/>
        </p:nvSpPr>
        <p:spPr>
          <a:xfrm>
            <a:off x="5622385" y="587078"/>
            <a:ext cx="5936992" cy="1384995"/>
          </a:xfrm>
          <a:prstGeom prst="wedgeRectCallout">
            <a:avLst>
              <a:gd name="adj1" fmla="val 49018"/>
              <a:gd name="adj2" fmla="val -18980"/>
            </a:avLst>
          </a:prstGeom>
          <a:solidFill>
            <a:srgbClr val="ACE58F"/>
          </a:solidFill>
          <a:ln w="15875">
            <a:solidFill>
              <a:schemeClr val="tx1"/>
            </a:solidFill>
            <a:miter lim="800000"/>
            <a:headEnd/>
            <a:tailEnd/>
          </a:ln>
          <a:effectLst/>
        </p:spPr>
        <p:txBody>
          <a:bodyPr wrap="square" anchor="ctr" anchorCtr="1">
            <a:spAutoFit/>
          </a:bodyPr>
          <a:lstStyle/>
          <a:p>
            <a:pPr algn="ctr"/>
            <a:r>
              <a:rPr lang="en-GB" sz="2800" dirty="0"/>
              <a:t>If your record types are not symmetric or representationally simple, then use a class</a:t>
            </a:r>
          </a:p>
        </p:txBody>
      </p:sp>
      <p:sp>
        <p:nvSpPr>
          <p:cNvPr id="5" name="Title 3">
            <a:extLst>
              <a:ext uri="{FF2B5EF4-FFF2-40B4-BE49-F238E27FC236}">
                <a16:creationId xmlns:a16="http://schemas.microsoft.com/office/drawing/2014/main" xmlns="" id="{E351F08C-66CB-4A22-BFB9-DEB7FB12DD8E}"/>
              </a:ext>
            </a:extLst>
          </p:cNvPr>
          <p:cNvSpPr txBox="1">
            <a:spLocks/>
          </p:cNvSpPr>
          <p:nvPr/>
        </p:nvSpPr>
        <p:spPr>
          <a:xfrm>
            <a:off x="389283" y="1209502"/>
            <a:ext cx="4538344" cy="3988784"/>
          </a:xfrm>
          <a:prstGeom prst="rect">
            <a:avLst/>
          </a:prstGeom>
        </p:spPr>
        <p:txBody>
          <a:bodyPr vert="horz" wrap="square" lIns="0" tIns="0" rIns="0" bIns="0" rtlCol="0" anchor="t">
            <a:spAutoFit/>
          </a:bodyPr>
          <a:lstStyle>
            <a:lvl1pPr algn="ctr" defTabSz="933007" rtl="0" eaLnBrk="1" latinLnBrk="0" hangingPunct="1">
              <a:lnSpc>
                <a:spcPct val="90000"/>
              </a:lnSpc>
              <a:spcBef>
                <a:spcPct val="0"/>
              </a:spcBef>
              <a:buNone/>
              <a:defRPr lang="en-US" sz="4500" b="0" kern="1200" cap="none" spc="-102" baseline="0">
                <a:ln w="3175">
                  <a:noFill/>
                </a:ln>
                <a:gradFill flip="none" rotWithShape="1">
                  <a:gsLst>
                    <a:gs pos="0">
                      <a:schemeClr val="tx1"/>
                    </a:gs>
                    <a:gs pos="86000">
                      <a:schemeClr val="tx1"/>
                    </a:gs>
                  </a:gsLst>
                  <a:lin ang="5400000" scaled="0"/>
                  <a:tileRect/>
                </a:gradFill>
                <a:effectLst/>
                <a:latin typeface="Candara" pitchFamily="34" charset="0"/>
                <a:ea typeface="+mn-ea"/>
                <a:cs typeface="Arial" charset="0"/>
              </a:defRPr>
            </a:lvl1pPr>
          </a:lstStyle>
          <a:p>
            <a:pPr marL="457200" indent="-457200" algn="l">
              <a:buFontTx/>
              <a:buChar char="-"/>
            </a:pPr>
            <a:r>
              <a:rPr lang="en-GB" sz="2400" spc="0" dirty="0">
                <a:latin typeface="Segoe UI Light" panose="020B0502040204020203" pitchFamily="34" charset="0"/>
                <a:cs typeface="Segoe UI Light" panose="020B0502040204020203" pitchFamily="34" charset="0"/>
              </a:rPr>
              <a:t>Each time we design a type, we design the </a:t>
            </a:r>
            <a:r>
              <a:rPr lang="en-GB" sz="2400" b="1" spc="0" dirty="0">
                <a:latin typeface="Segoe UI Light" panose="020B0502040204020203" pitchFamily="34" charset="0"/>
                <a:cs typeface="Segoe UI Light" panose="020B0502040204020203" pitchFamily="34" charset="0"/>
              </a:rPr>
              <a:t>external</a:t>
            </a:r>
            <a:r>
              <a:rPr lang="en-GB" sz="2400" spc="0" dirty="0">
                <a:latin typeface="Segoe UI Light" panose="020B0502040204020203" pitchFamily="34" charset="0"/>
                <a:cs typeface="Segoe UI Light" panose="020B0502040204020203" pitchFamily="34" charset="0"/>
              </a:rPr>
              <a:t> view of the type, and the </a:t>
            </a:r>
            <a:r>
              <a:rPr lang="en-GB" sz="2400" b="1" spc="0" dirty="0">
                <a:latin typeface="Segoe UI Light" panose="020B0502040204020203" pitchFamily="34" charset="0"/>
                <a:cs typeface="Segoe UI Light" panose="020B0502040204020203" pitchFamily="34" charset="0"/>
              </a:rPr>
              <a:t>internal</a:t>
            </a:r>
            <a:r>
              <a:rPr lang="en-GB" sz="2400" spc="0" dirty="0">
                <a:latin typeface="Segoe UI Light" panose="020B0502040204020203" pitchFamily="34" charset="0"/>
                <a:cs typeface="Segoe UI Light" panose="020B0502040204020203" pitchFamily="34" charset="0"/>
              </a:rPr>
              <a:t> representation.  </a:t>
            </a:r>
          </a:p>
          <a:p>
            <a:pPr marL="457200" indent="-457200" algn="l">
              <a:buFontTx/>
              <a:buChar char="-"/>
            </a:pPr>
            <a:endParaRPr lang="en-GB" sz="2400" spc="0" dirty="0">
              <a:latin typeface="Segoe UI Light" panose="020B0502040204020203" pitchFamily="34" charset="0"/>
              <a:cs typeface="Segoe UI Light" panose="020B0502040204020203" pitchFamily="34" charset="0"/>
            </a:endParaRPr>
          </a:p>
          <a:p>
            <a:pPr marL="457200" indent="-457200" algn="l">
              <a:buFontTx/>
              <a:buChar char="-"/>
            </a:pPr>
            <a:r>
              <a:rPr lang="en-GB" sz="2400" spc="0" dirty="0">
                <a:latin typeface="Segoe UI Light" panose="020B0502040204020203" pitchFamily="34" charset="0"/>
                <a:cs typeface="Segoe UI Light" panose="020B0502040204020203" pitchFamily="34" charset="0"/>
              </a:rPr>
              <a:t>A record is great when these are </a:t>
            </a:r>
            <a:r>
              <a:rPr lang="en-GB" sz="2400" b="1" spc="0" dirty="0">
                <a:latin typeface="Segoe UI Light" panose="020B0502040204020203" pitchFamily="34" charset="0"/>
                <a:cs typeface="Segoe UI Light" panose="020B0502040204020203" pitchFamily="34" charset="0"/>
              </a:rPr>
              <a:t>the </a:t>
            </a:r>
            <a:r>
              <a:rPr lang="en-GB" sz="2400" b="1" spc="0" dirty="0" smtClean="0">
                <a:latin typeface="Segoe UI Light" panose="020B0502040204020203" pitchFamily="34" charset="0"/>
                <a:cs typeface="Segoe UI Light" panose="020B0502040204020203" pitchFamily="34" charset="0"/>
              </a:rPr>
              <a:t>same. </a:t>
            </a:r>
            <a:r>
              <a:rPr lang="en-GB" sz="2400" spc="0" dirty="0" smtClean="0">
                <a:latin typeface="Segoe UI Light" panose="020B0502040204020203" pitchFamily="34" charset="0"/>
                <a:cs typeface="Segoe UI Light" panose="020B0502040204020203" pitchFamily="34" charset="0"/>
              </a:rPr>
              <a:t>Beware </a:t>
            </a:r>
            <a:r>
              <a:rPr lang="en-GB" sz="2400" spc="0" dirty="0">
                <a:latin typeface="Segoe UI Light" panose="020B0502040204020203" pitchFamily="34" charset="0"/>
                <a:cs typeface="Segoe UI Light" panose="020B0502040204020203" pitchFamily="34" charset="0"/>
              </a:rPr>
              <a:t>records when they are not.</a:t>
            </a:r>
          </a:p>
          <a:p>
            <a:pPr marL="457200" indent="-457200" algn="l">
              <a:buFontTx/>
              <a:buChar char="-"/>
            </a:pPr>
            <a:endParaRPr lang="en-GB" sz="2400" spc="0" dirty="0">
              <a:latin typeface="Segoe UI Light" panose="020B0502040204020203" pitchFamily="34" charset="0"/>
              <a:cs typeface="Segoe UI Light" panose="020B0502040204020203" pitchFamily="34" charset="0"/>
            </a:endParaRPr>
          </a:p>
          <a:p>
            <a:pPr marL="457200" indent="-457200" algn="l">
              <a:buFontTx/>
              <a:buChar char="-"/>
            </a:pPr>
            <a:r>
              <a:rPr lang="en-GB" sz="2400" spc="0" dirty="0">
                <a:latin typeface="Segoe UI Light" panose="020B0502040204020203" pitchFamily="34" charset="0"/>
                <a:cs typeface="Segoe UI Light" panose="020B0502040204020203" pitchFamily="34" charset="0"/>
              </a:rPr>
              <a:t>Be prepared to </a:t>
            </a:r>
            <a:r>
              <a:rPr lang="en-GB" sz="2400" spc="0" dirty="0" smtClean="0">
                <a:latin typeface="Segoe UI Light" panose="020B0502040204020203" pitchFamily="34" charset="0"/>
                <a:cs typeface="Segoe UI Light" panose="020B0502040204020203" pitchFamily="34" charset="0"/>
              </a:rPr>
              <a:t>make </a:t>
            </a:r>
            <a:r>
              <a:rPr lang="en-GB" sz="2400" spc="0" dirty="0">
                <a:latin typeface="Segoe UI Light" panose="020B0502040204020203" pitchFamily="34" charset="0"/>
                <a:cs typeface="Segoe UI Light" panose="020B0502040204020203" pitchFamily="34" charset="0"/>
              </a:rPr>
              <a:t>records </a:t>
            </a:r>
            <a:r>
              <a:rPr lang="en-GB" sz="2400" b="1" spc="0" dirty="0">
                <a:latin typeface="Segoe UI Light" panose="020B0502040204020203" pitchFamily="34" charset="0"/>
                <a:cs typeface="Segoe UI Light" panose="020B0502040204020203" pitchFamily="34" charset="0"/>
              </a:rPr>
              <a:t>private</a:t>
            </a:r>
            <a:r>
              <a:rPr lang="en-GB" sz="2400" spc="0" dirty="0">
                <a:latin typeface="Segoe UI Light" panose="020B0502040204020203" pitchFamily="34" charset="0"/>
                <a:cs typeface="Segoe UI Light" panose="020B0502040204020203" pitchFamily="34" charset="0"/>
              </a:rPr>
              <a:t> or </a:t>
            </a:r>
            <a:r>
              <a:rPr lang="en-GB" sz="2400" b="1" spc="0" dirty="0" smtClean="0">
                <a:latin typeface="Segoe UI Light" panose="020B0502040204020203" pitchFamily="34" charset="0"/>
                <a:cs typeface="Segoe UI Light" panose="020B0502040204020203" pitchFamily="34" charset="0"/>
              </a:rPr>
              <a:t>convert </a:t>
            </a:r>
            <a:r>
              <a:rPr lang="en-GB" sz="2400" b="1" spc="0" dirty="0">
                <a:latin typeface="Segoe UI Light" panose="020B0502040204020203" pitchFamily="34" charset="0"/>
                <a:cs typeface="Segoe UI Light" panose="020B0502040204020203" pitchFamily="34" charset="0"/>
              </a:rPr>
              <a:t>records to classes</a:t>
            </a:r>
            <a:r>
              <a:rPr lang="en-GB" sz="2400" spc="0" dirty="0">
                <a:latin typeface="Segoe UI Light" panose="020B0502040204020203" pitchFamily="34" charset="0"/>
                <a:cs typeface="Segoe UI Light" panose="020B0502040204020203" pitchFamily="34" charset="0"/>
              </a:rPr>
              <a:t>. </a:t>
            </a:r>
            <a:r>
              <a:rPr lang="en-GB" sz="2400" spc="0" dirty="0">
                <a:latin typeface="Segoe UI Light" panose="020B0502040204020203" pitchFamily="34" charset="0"/>
                <a:cs typeface="Segoe UI Light" panose="020B0502040204020203" pitchFamily="34" charset="0"/>
              </a:rPr>
              <a:t>C</a:t>
            </a:r>
            <a:r>
              <a:rPr lang="en-GB" sz="2400" spc="0" dirty="0" smtClean="0">
                <a:latin typeface="Segoe UI Light" panose="020B0502040204020203" pitchFamily="34" charset="0"/>
                <a:cs typeface="Segoe UI Light" panose="020B0502040204020203" pitchFamily="34" charset="0"/>
              </a:rPr>
              <a:t>an be</a:t>
            </a:r>
            <a:r>
              <a:rPr lang="en-GB" sz="2400" spc="0" dirty="0" smtClean="0">
                <a:latin typeface="Segoe UI Light" panose="020B0502040204020203" pitchFamily="34" charset="0"/>
                <a:cs typeface="Segoe UI Light" panose="020B0502040204020203" pitchFamily="34" charset="0"/>
              </a:rPr>
              <a:t> </a:t>
            </a:r>
            <a:r>
              <a:rPr lang="en-GB" sz="2400" spc="0" dirty="0">
                <a:latin typeface="Segoe UI Light" panose="020B0502040204020203" pitchFamily="34" charset="0"/>
                <a:cs typeface="Segoe UI Light" panose="020B0502040204020203" pitchFamily="34" charset="0"/>
              </a:rPr>
              <a:t>painful.</a:t>
            </a:r>
          </a:p>
        </p:txBody>
      </p:sp>
      <p:sp>
        <p:nvSpPr>
          <p:cNvPr id="10" name="Rectangle: Folded Corner 9">
            <a:extLst>
              <a:ext uri="{FF2B5EF4-FFF2-40B4-BE49-F238E27FC236}">
                <a16:creationId xmlns:a16="http://schemas.microsoft.com/office/drawing/2014/main" xmlns="" id="{EB8F3E78-5117-41DC-A75E-98B924B6918E}"/>
              </a:ext>
            </a:extLst>
          </p:cNvPr>
          <p:cNvSpPr/>
          <p:nvPr/>
        </p:nvSpPr>
        <p:spPr bwMode="auto">
          <a:xfrm>
            <a:off x="5320624" y="2282754"/>
            <a:ext cx="7182255" cy="2754804"/>
          </a:xfrm>
          <a:prstGeom prst="foldedCorner">
            <a:avLst/>
          </a:prstGeom>
          <a:solidFill>
            <a:srgbClr val="333333"/>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r>
              <a:rPr lang="en-GB" sz="1600" dirty="0">
                <a:solidFill>
                  <a:srgbClr val="569CD6"/>
                </a:solidFill>
                <a:latin typeface="Consolas" panose="020B0609020204030204" pitchFamily="49" charset="0"/>
              </a:rPr>
              <a:t>type</a:t>
            </a:r>
            <a:r>
              <a:rPr lang="en-GB" sz="1600" dirty="0">
                <a:solidFill>
                  <a:srgbClr val="D4D4D4"/>
                </a:solidFill>
                <a:latin typeface="Consolas" panose="020B0609020204030204" pitchFamily="49" charset="0"/>
              </a:rPr>
              <a:t> </a:t>
            </a:r>
            <a:r>
              <a:rPr lang="en-GB" sz="1600" dirty="0">
                <a:solidFill>
                  <a:srgbClr val="4EC9B0"/>
                </a:solidFill>
                <a:latin typeface="Consolas" panose="020B0609020204030204" pitchFamily="49" charset="0"/>
              </a:rPr>
              <a:t>Program </a:t>
            </a:r>
            <a:r>
              <a:rPr lang="en-GB" sz="1600" dirty="0">
                <a:solidFill>
                  <a:srgbClr val="569CD6"/>
                </a:solidFill>
                <a:latin typeface="Consolas" panose="020B0609020204030204" pitchFamily="49" charset="0"/>
              </a:rPr>
              <a:t>=</a:t>
            </a:r>
            <a:r>
              <a:rPr lang="en-GB" sz="1600" dirty="0">
                <a:solidFill>
                  <a:srgbClr val="D4D4D4"/>
                </a:solidFill>
                <a:latin typeface="Consolas" panose="020B0609020204030204" pitchFamily="49" charset="0"/>
              </a:rPr>
              <a:t> </a:t>
            </a:r>
          </a:p>
          <a:p>
            <a:r>
              <a:rPr lang="en-GB" sz="1600" dirty="0">
                <a:solidFill>
                  <a:srgbClr val="569CD6"/>
                </a:solidFill>
                <a:latin typeface="Consolas" panose="020B0609020204030204" pitchFamily="49" charset="0"/>
              </a:rPr>
              <a:t>   {</a:t>
            </a:r>
            <a:r>
              <a:rPr lang="en-GB" sz="1600" dirty="0">
                <a:solidFill>
                  <a:srgbClr val="D4D4D4"/>
                </a:solidFill>
                <a:latin typeface="Consolas" panose="020B0609020204030204" pitchFamily="49" charset="0"/>
              </a:rPr>
              <a:t> initial </a:t>
            </a:r>
            <a:r>
              <a:rPr lang="en-GB" sz="1600" dirty="0">
                <a:solidFill>
                  <a:srgbClr val="569CD6"/>
                </a:solidFill>
                <a:latin typeface="Consolas" panose="020B0609020204030204" pitchFamily="49" charset="0"/>
              </a:rPr>
              <a:t>:</a:t>
            </a:r>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int</a:t>
            </a:r>
            <a:endParaRPr lang="en-GB" sz="1600" dirty="0">
              <a:solidFill>
                <a:srgbClr val="D4D4D4"/>
              </a:solidFill>
              <a:latin typeface="Consolas" panose="020B0609020204030204" pitchFamily="49" charset="0"/>
            </a:endParaRPr>
          </a:p>
          <a:p>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labelToNode</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a:t>
            </a:r>
            <a:r>
              <a:rPr lang="en-GB" sz="1600" dirty="0">
                <a:solidFill>
                  <a:srgbClr val="D4D4D4"/>
                </a:solidFill>
                <a:latin typeface="Consolas" panose="020B0609020204030204" pitchFamily="49" charset="0"/>
              </a:rPr>
              <a:t> Map</a:t>
            </a:r>
            <a:r>
              <a:rPr lang="en-GB" sz="1600" dirty="0">
                <a:solidFill>
                  <a:srgbClr val="569CD6"/>
                </a:solidFill>
                <a:latin typeface="Consolas" panose="020B0609020204030204" pitchFamily="49" charset="0"/>
              </a:rPr>
              <a:t>&lt;</a:t>
            </a:r>
            <a:r>
              <a:rPr lang="en-GB" sz="1600" dirty="0" err="1">
                <a:solidFill>
                  <a:srgbClr val="D4D4D4"/>
                </a:solidFill>
                <a:latin typeface="Consolas" panose="020B0609020204030204" pitchFamily="49" charset="0"/>
              </a:rPr>
              <a:t>int</a:t>
            </a:r>
            <a:r>
              <a:rPr lang="en-GB" sz="1600" dirty="0">
                <a:solidFill>
                  <a:srgbClr val="D4D4D4"/>
                </a:solidFill>
                <a:latin typeface="Consolas" panose="020B0609020204030204" pitchFamily="49" charset="0"/>
              </a:rPr>
              <a:t>, string</a:t>
            </a:r>
            <a:r>
              <a:rPr lang="en-GB" sz="1600" dirty="0">
                <a:solidFill>
                  <a:srgbClr val="569CD6"/>
                </a:solidFill>
                <a:latin typeface="Consolas" panose="020B0609020204030204" pitchFamily="49" charset="0"/>
              </a:rPr>
              <a:t>&gt;</a:t>
            </a:r>
            <a:r>
              <a:rPr lang="en-GB" sz="1600" dirty="0">
                <a:solidFill>
                  <a:srgbClr val="D4D4D4"/>
                </a:solidFill>
                <a:latin typeface="Consolas" panose="020B0609020204030204" pitchFamily="49" charset="0"/>
              </a:rPr>
              <a:t> ref</a:t>
            </a:r>
          </a:p>
          <a:p>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nodeToLabel</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a:t>
            </a:r>
            <a:r>
              <a:rPr lang="en-GB" sz="1600" dirty="0">
                <a:solidFill>
                  <a:srgbClr val="D4D4D4"/>
                </a:solidFill>
                <a:latin typeface="Consolas" panose="020B0609020204030204" pitchFamily="49" charset="0"/>
              </a:rPr>
              <a:t> Map</a:t>
            </a:r>
            <a:r>
              <a:rPr lang="en-GB" sz="1600" dirty="0">
                <a:solidFill>
                  <a:srgbClr val="569CD6"/>
                </a:solidFill>
                <a:latin typeface="Consolas" panose="020B0609020204030204" pitchFamily="49" charset="0"/>
              </a:rPr>
              <a:t>&lt;</a:t>
            </a:r>
            <a:r>
              <a:rPr lang="en-GB" sz="1600" dirty="0">
                <a:solidFill>
                  <a:srgbClr val="D4D4D4"/>
                </a:solidFill>
                <a:latin typeface="Consolas" panose="020B0609020204030204" pitchFamily="49" charset="0"/>
              </a:rPr>
              <a:t>string, </a:t>
            </a:r>
            <a:r>
              <a:rPr lang="en-GB" sz="1600" dirty="0" err="1">
                <a:solidFill>
                  <a:srgbClr val="D4D4D4"/>
                </a:solidFill>
                <a:latin typeface="Consolas" panose="020B0609020204030204" pitchFamily="49" charset="0"/>
              </a:rPr>
              <a:t>int</a:t>
            </a:r>
            <a:r>
              <a:rPr lang="en-GB" sz="1600" dirty="0">
                <a:solidFill>
                  <a:srgbClr val="569CD6"/>
                </a:solidFill>
                <a:latin typeface="Consolas" panose="020B0609020204030204" pitchFamily="49" charset="0"/>
              </a:rPr>
              <a:t>&gt;</a:t>
            </a:r>
            <a:r>
              <a:rPr lang="en-GB" sz="1600" dirty="0">
                <a:solidFill>
                  <a:srgbClr val="D4D4D4"/>
                </a:solidFill>
                <a:latin typeface="Consolas" panose="020B0609020204030204" pitchFamily="49" charset="0"/>
              </a:rPr>
              <a:t> ref</a:t>
            </a:r>
          </a:p>
          <a:p>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transitionCount</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a:t>
            </a:r>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int</a:t>
            </a:r>
            <a:r>
              <a:rPr lang="en-GB" sz="1600" dirty="0">
                <a:solidFill>
                  <a:srgbClr val="D4D4D4"/>
                </a:solidFill>
                <a:latin typeface="Consolas" panose="020B0609020204030204" pitchFamily="49" charset="0"/>
              </a:rPr>
              <a:t> ref</a:t>
            </a:r>
          </a:p>
          <a:p>
            <a:r>
              <a:rPr lang="en-GB" sz="1600" dirty="0">
                <a:solidFill>
                  <a:srgbClr val="D4D4D4"/>
                </a:solidFill>
                <a:latin typeface="Consolas" panose="020B0609020204030204" pitchFamily="49" charset="0"/>
              </a:rPr>
              <a:t>     variables </a:t>
            </a:r>
            <a:r>
              <a:rPr lang="en-GB" sz="1600" dirty="0">
                <a:solidFill>
                  <a:srgbClr val="569CD6"/>
                </a:solidFill>
                <a:latin typeface="Consolas" panose="020B0609020204030204" pitchFamily="49" charset="0"/>
              </a:rPr>
              <a:t>:</a:t>
            </a:r>
            <a:r>
              <a:rPr lang="en-GB" sz="1600" dirty="0">
                <a:solidFill>
                  <a:srgbClr val="D4D4D4"/>
                </a:solidFill>
                <a:latin typeface="Consolas" panose="020B0609020204030204" pitchFamily="49" charset="0"/>
              </a:rPr>
              <a:t> Set</a:t>
            </a:r>
            <a:r>
              <a:rPr lang="en-GB" sz="1600" dirty="0">
                <a:solidFill>
                  <a:srgbClr val="569CD6"/>
                </a:solidFill>
                <a:latin typeface="Consolas" panose="020B0609020204030204" pitchFamily="49" charset="0"/>
              </a:rPr>
              <a:t>&lt;</a:t>
            </a:r>
            <a:r>
              <a:rPr lang="en-GB" sz="1600" dirty="0">
                <a:solidFill>
                  <a:srgbClr val="D4D4D4"/>
                </a:solidFill>
                <a:latin typeface="Consolas" panose="020B0609020204030204" pitchFamily="49" charset="0"/>
              </a:rPr>
              <a:t>string</a:t>
            </a:r>
            <a:r>
              <a:rPr lang="en-GB" sz="1600" dirty="0">
                <a:solidFill>
                  <a:srgbClr val="569CD6"/>
                </a:solidFill>
                <a:latin typeface="Consolas" panose="020B0609020204030204" pitchFamily="49" charset="0"/>
              </a:rPr>
              <a:t>&gt;</a:t>
            </a:r>
            <a:r>
              <a:rPr lang="en-GB" sz="1600" dirty="0">
                <a:solidFill>
                  <a:srgbClr val="D4D4D4"/>
                </a:solidFill>
                <a:latin typeface="Consolas" panose="020B0609020204030204" pitchFamily="49" charset="0"/>
              </a:rPr>
              <a:t> ref</a:t>
            </a:r>
          </a:p>
          <a:p>
            <a:r>
              <a:rPr lang="en-GB" sz="1600" dirty="0">
                <a:solidFill>
                  <a:srgbClr val="569CD6"/>
                </a:solidFill>
                <a:latin typeface="Consolas" panose="020B0609020204030204" pitchFamily="49" charset="0"/>
              </a:rPr>
              <a:t>     ..</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a:t>
            </a:r>
            <a:endParaRPr lang="en-GB" sz="1600" dirty="0">
              <a:solidFill>
                <a:srgbClr val="D4D4D4"/>
              </a:solidFill>
              <a:latin typeface="Consolas" panose="020B0609020204030204" pitchFamily="49" charset="0"/>
            </a:endParaRPr>
          </a:p>
          <a:p>
            <a:r>
              <a:rPr lang="en-GB" sz="1600" dirty="0">
                <a:solidFill>
                  <a:srgbClr val="D4D4D4"/>
                </a:solidFill>
                <a:latin typeface="Consolas" panose="020B0609020204030204" pitchFamily="49" charset="0"/>
              </a:rPr>
              <a:t/>
            </a:r>
            <a:br>
              <a:rPr lang="en-GB" sz="1600" dirty="0">
                <a:solidFill>
                  <a:srgbClr val="D4D4D4"/>
                </a:solidFill>
                <a:latin typeface="Consolas" panose="020B0609020204030204" pitchFamily="49" charset="0"/>
              </a:rPr>
            </a:br>
            <a:r>
              <a:rPr lang="en-GB" sz="1600" dirty="0">
                <a:solidFill>
                  <a:srgbClr val="569CD6"/>
                </a:solidFill>
                <a:latin typeface="Consolas" panose="020B0609020204030204" pitchFamily="49" charset="0"/>
              </a:rPr>
              <a:t>+</a:t>
            </a:r>
            <a:r>
              <a:rPr lang="en-GB" sz="1600" dirty="0">
                <a:solidFill>
                  <a:srgbClr val="D4D4D4"/>
                </a:solidFill>
                <a:latin typeface="Consolas" panose="020B0609020204030204" pitchFamily="49" charset="0"/>
              </a:rPr>
              <a:t> </a:t>
            </a:r>
            <a:r>
              <a:rPr lang="en-GB" sz="1600" dirty="0">
                <a:solidFill>
                  <a:srgbClr val="B5CEA8"/>
                </a:solidFill>
                <a:latin typeface="Consolas" panose="020B0609020204030204" pitchFamily="49" charset="0"/>
              </a:rPr>
              <a:t>10</a:t>
            </a:r>
            <a:r>
              <a:rPr lang="en-GB" sz="1600" dirty="0">
                <a:solidFill>
                  <a:srgbClr val="D4D4D4"/>
                </a:solidFill>
                <a:latin typeface="Consolas" panose="020B0609020204030204" pitchFamily="49" charset="0"/>
              </a:rPr>
              <a:t> files that hack on this data structure </a:t>
            </a:r>
            <a:endParaRPr lang="en-GB" sz="1600" b="0" dirty="0">
              <a:solidFill>
                <a:srgbClr val="D4D4D4"/>
              </a:solidFill>
              <a:effectLst/>
              <a:latin typeface="Consolas" panose="020B0609020204030204" pitchFamily="49" charset="0"/>
            </a:endParaRPr>
          </a:p>
        </p:txBody>
      </p:sp>
      <p:sp>
        <p:nvSpPr>
          <p:cNvPr id="8" name="Rectangle 7">
            <a:extLst>
              <a:ext uri="{FF2B5EF4-FFF2-40B4-BE49-F238E27FC236}">
                <a16:creationId xmlns:a16="http://schemas.microsoft.com/office/drawing/2014/main" xmlns="" id="{7637B295-0636-4650-8B3F-BBDA51F414F1}"/>
              </a:ext>
            </a:extLst>
          </p:cNvPr>
          <p:cNvSpPr/>
          <p:nvPr/>
        </p:nvSpPr>
        <p:spPr bwMode="auto">
          <a:xfrm>
            <a:off x="5486400" y="5632315"/>
            <a:ext cx="3229126" cy="2042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200" dirty="0">
              <a:gradFill>
                <a:gsLst>
                  <a:gs pos="0">
                    <a:srgbClr val="FFFFFF"/>
                  </a:gs>
                  <a:gs pos="100000">
                    <a:srgbClr val="FFFFFF"/>
                  </a:gs>
                </a:gsLst>
                <a:lin ang="5400000" scaled="0"/>
              </a:gradFill>
              <a:latin typeface="Segoe Light" pitchFamily="34" charset="0"/>
            </a:endParaRPr>
          </a:p>
        </p:txBody>
      </p:sp>
      <p:sp>
        <p:nvSpPr>
          <p:cNvPr id="9" name="Rectangle 8">
            <a:extLst>
              <a:ext uri="{FF2B5EF4-FFF2-40B4-BE49-F238E27FC236}">
                <a16:creationId xmlns:a16="http://schemas.microsoft.com/office/drawing/2014/main" xmlns="" id="{88828B7D-7FD8-456B-AC71-E7317214FB54}"/>
              </a:ext>
            </a:extLst>
          </p:cNvPr>
          <p:cNvSpPr/>
          <p:nvPr/>
        </p:nvSpPr>
        <p:spPr>
          <a:xfrm>
            <a:off x="5070380" y="4036748"/>
            <a:ext cx="6096000" cy="307777"/>
          </a:xfrm>
          <a:prstGeom prst="rect">
            <a:avLst/>
          </a:prstGeom>
        </p:spPr>
        <p:txBody>
          <a:bodyPr>
            <a:spAutoFit/>
          </a:bodyPr>
          <a:lstStyle/>
          <a:p>
            <a:pPr algn="ctr" fontAlgn="base"/>
            <a:r>
              <a:rPr lang="en-GB" sz="1400" i="1" dirty="0">
                <a:solidFill>
                  <a:srgbClr val="333333"/>
                </a:solidFill>
                <a:latin typeface="Open Sans"/>
              </a:rPr>
              <a:t>v.</a:t>
            </a:r>
            <a:endParaRPr lang="en-GB" dirty="0"/>
          </a:p>
        </p:txBody>
      </p:sp>
      <p:sp>
        <p:nvSpPr>
          <p:cNvPr id="3" name="TextBox 2">
            <a:extLst>
              <a:ext uri="{FF2B5EF4-FFF2-40B4-BE49-F238E27FC236}">
                <a16:creationId xmlns:a16="http://schemas.microsoft.com/office/drawing/2014/main" xmlns="" id="{3EA9BE90-6862-4FBE-AE90-65B52A354B7C}"/>
              </a:ext>
            </a:extLst>
          </p:cNvPr>
          <p:cNvSpPr txBox="1"/>
          <p:nvPr/>
        </p:nvSpPr>
        <p:spPr>
          <a:xfrm>
            <a:off x="5045737" y="2155241"/>
            <a:ext cx="238896" cy="492443"/>
          </a:xfrm>
          <a:prstGeom prst="rect">
            <a:avLst/>
          </a:prstGeom>
          <a:noFill/>
        </p:spPr>
        <p:txBody>
          <a:bodyPr wrap="square" lIns="0" tIns="0" rIns="0" bIns="0" rtlCol="0">
            <a:spAutoFit/>
          </a:bodyPr>
          <a:lstStyle/>
          <a:p>
            <a:r>
              <a:rPr lang="en-GB" sz="3200" dirty="0">
                <a:solidFill>
                  <a:srgbClr val="FF0000"/>
                </a:solidFill>
                <a:latin typeface="Segoe Light" pitchFamily="34" charset="0"/>
                <a:sym typeface="Wingdings" panose="05000000000000000000" pitchFamily="2" charset="2"/>
              </a:rPr>
              <a:t></a:t>
            </a:r>
            <a:endParaRPr lang="en-GB" sz="3200" dirty="0">
              <a:solidFill>
                <a:srgbClr val="FF0000"/>
              </a:solidFill>
              <a:latin typeface="Segoe Light" pitchFamily="34" charset="0"/>
            </a:endParaRPr>
          </a:p>
        </p:txBody>
      </p:sp>
      <p:sp>
        <p:nvSpPr>
          <p:cNvPr id="13" name="TextBox 12">
            <a:extLst>
              <a:ext uri="{FF2B5EF4-FFF2-40B4-BE49-F238E27FC236}">
                <a16:creationId xmlns:a16="http://schemas.microsoft.com/office/drawing/2014/main" xmlns="" id="{0FE04DA2-E5F0-41DD-947D-B5DA0D2BC909}"/>
              </a:ext>
            </a:extLst>
          </p:cNvPr>
          <p:cNvSpPr txBox="1"/>
          <p:nvPr/>
        </p:nvSpPr>
        <p:spPr>
          <a:xfrm>
            <a:off x="5031814" y="3186157"/>
            <a:ext cx="486383" cy="492443"/>
          </a:xfrm>
          <a:prstGeom prst="rect">
            <a:avLst/>
          </a:prstGeom>
          <a:noFill/>
        </p:spPr>
        <p:txBody>
          <a:bodyPr wrap="square" lIns="0" tIns="0" rIns="0" bIns="0" rtlCol="0">
            <a:spAutoFit/>
          </a:bodyPr>
          <a:lstStyle/>
          <a:p>
            <a:r>
              <a:rPr lang="en-GB" sz="3200" dirty="0">
                <a:solidFill>
                  <a:srgbClr val="00B050"/>
                </a:solidFill>
                <a:latin typeface="Segoe Light" pitchFamily="34" charset="0"/>
                <a:sym typeface="Wingdings" panose="05000000000000000000" pitchFamily="2" charset="2"/>
              </a:rPr>
              <a:t></a:t>
            </a:r>
            <a:endParaRPr lang="en-GB" sz="3200" dirty="0">
              <a:solidFill>
                <a:srgbClr val="00B050"/>
              </a:solidFill>
              <a:latin typeface="Segoe Light" pitchFamily="34" charset="0"/>
            </a:endParaRPr>
          </a:p>
        </p:txBody>
      </p:sp>
      <p:sp>
        <p:nvSpPr>
          <p:cNvPr id="14" name="Rectangle: Folded Corner 13">
            <a:extLst>
              <a:ext uri="{FF2B5EF4-FFF2-40B4-BE49-F238E27FC236}">
                <a16:creationId xmlns:a16="http://schemas.microsoft.com/office/drawing/2014/main" xmlns="" id="{AEBC01C8-7994-478E-9825-A1DA57BB8BBF}"/>
              </a:ext>
            </a:extLst>
          </p:cNvPr>
          <p:cNvSpPr/>
          <p:nvPr/>
        </p:nvSpPr>
        <p:spPr bwMode="auto">
          <a:xfrm>
            <a:off x="5660951" y="3046386"/>
            <a:ext cx="5898426" cy="3085381"/>
          </a:xfrm>
          <a:prstGeom prst="foldedCorner">
            <a:avLst/>
          </a:prstGeom>
          <a:solidFill>
            <a:srgbClr val="333333"/>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r>
              <a:rPr lang="en-GB" sz="1600" dirty="0">
                <a:solidFill>
                  <a:srgbClr val="569CD6"/>
                </a:solidFill>
                <a:latin typeface="Consolas" panose="020B0609020204030204" pitchFamily="49" charset="0"/>
              </a:rPr>
              <a:t>type</a:t>
            </a:r>
            <a:r>
              <a:rPr lang="en-GB" sz="1600" dirty="0">
                <a:solidFill>
                  <a:srgbClr val="D4D4D4"/>
                </a:solidFill>
                <a:latin typeface="Consolas" panose="020B0609020204030204" pitchFamily="49" charset="0"/>
              </a:rPr>
              <a:t> </a:t>
            </a:r>
            <a:r>
              <a:rPr lang="en-GB" sz="1600" dirty="0">
                <a:solidFill>
                  <a:srgbClr val="4EC9B0"/>
                </a:solidFill>
                <a:latin typeface="Consolas" panose="020B0609020204030204" pitchFamily="49" charset="0"/>
              </a:rPr>
              <a:t>Program (parameters)</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a:t>
            </a:r>
            <a:endParaRPr lang="en-GB" sz="1600" dirty="0">
              <a:solidFill>
                <a:srgbClr val="D4D4D4"/>
              </a:solidFill>
              <a:latin typeface="Consolas" panose="020B0609020204030204" pitchFamily="49" charset="0"/>
            </a:endParaRPr>
          </a:p>
          <a:p>
            <a:r>
              <a:rPr lang="en-GB" sz="1600" dirty="0">
                <a:solidFill>
                  <a:srgbClr val="569CD6"/>
                </a:solidFill>
                <a:latin typeface="Consolas" panose="020B0609020204030204" pitchFamily="49" charset="0"/>
              </a:rPr>
              <a:t>    let mutable</a:t>
            </a:r>
            <a:r>
              <a:rPr lang="en-GB" sz="1600" dirty="0">
                <a:solidFill>
                  <a:srgbClr val="D4D4D4"/>
                </a:solidFill>
                <a:latin typeface="Consolas" panose="020B0609020204030204" pitchFamily="49" charset="0"/>
              </a:rPr>
              <a:t> </a:t>
            </a:r>
            <a:r>
              <a:rPr lang="en-GB" sz="1600" dirty="0">
                <a:solidFill>
                  <a:srgbClr val="9CDCFE"/>
                </a:solidFill>
                <a:latin typeface="Consolas" panose="020B0609020204030204" pitchFamily="49" charset="0"/>
              </a:rPr>
              <a:t>initial</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a:t>
            </a:r>
            <a:r>
              <a:rPr lang="en-GB" sz="1600" dirty="0">
                <a:solidFill>
                  <a:srgbClr val="B5CEA8"/>
                </a:solidFill>
                <a:latin typeface="Consolas" panose="020B0609020204030204" pitchFamily="49" charset="0"/>
              </a:rPr>
              <a:t>1</a:t>
            </a:r>
            <a:endParaRPr lang="en-GB" sz="1600" dirty="0">
              <a:solidFill>
                <a:srgbClr val="D4D4D4"/>
              </a:solidFill>
              <a:latin typeface="Consolas" panose="020B0609020204030204" pitchFamily="49" charset="0"/>
            </a:endParaRPr>
          </a:p>
          <a:p>
            <a:r>
              <a:rPr lang="en-GB" sz="1600" dirty="0">
                <a:solidFill>
                  <a:srgbClr val="569CD6"/>
                </a:solidFill>
                <a:latin typeface="Consolas" panose="020B0609020204030204" pitchFamily="49" charset="0"/>
              </a:rPr>
              <a:t>    let mutable</a:t>
            </a:r>
            <a:r>
              <a:rPr lang="en-GB" sz="1600" dirty="0">
                <a:solidFill>
                  <a:srgbClr val="D4D4D4"/>
                </a:solidFill>
                <a:latin typeface="Consolas" panose="020B0609020204030204" pitchFamily="49" charset="0"/>
              </a:rPr>
              <a:t> </a:t>
            </a:r>
            <a:r>
              <a:rPr lang="en-GB" sz="1600" dirty="0" err="1">
                <a:solidFill>
                  <a:srgbClr val="9CDCFE"/>
                </a:solidFill>
                <a:latin typeface="Consolas" panose="020B0609020204030204" pitchFamily="49" charset="0"/>
              </a:rPr>
              <a:t>labelToNode</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a:t>
            </a:r>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Map.empty</a:t>
            </a:r>
            <a:endParaRPr lang="en-GB" sz="1600" dirty="0">
              <a:solidFill>
                <a:srgbClr val="D4D4D4"/>
              </a:solidFill>
              <a:latin typeface="Consolas" panose="020B0609020204030204" pitchFamily="49" charset="0"/>
            </a:endParaRPr>
          </a:p>
          <a:p>
            <a:r>
              <a:rPr lang="en-GB" sz="1600" dirty="0">
                <a:solidFill>
                  <a:srgbClr val="569CD6"/>
                </a:solidFill>
                <a:latin typeface="Consolas" panose="020B0609020204030204" pitchFamily="49" charset="0"/>
              </a:rPr>
              <a:t>    let mutable</a:t>
            </a:r>
            <a:r>
              <a:rPr lang="en-GB" sz="1600" dirty="0">
                <a:solidFill>
                  <a:srgbClr val="D4D4D4"/>
                </a:solidFill>
                <a:latin typeface="Consolas" panose="020B0609020204030204" pitchFamily="49" charset="0"/>
              </a:rPr>
              <a:t> </a:t>
            </a:r>
            <a:r>
              <a:rPr lang="en-GB" sz="1600" dirty="0" err="1">
                <a:solidFill>
                  <a:srgbClr val="9CDCFE"/>
                </a:solidFill>
                <a:latin typeface="Consolas" panose="020B0609020204030204" pitchFamily="49" charset="0"/>
              </a:rPr>
              <a:t>nodeToLabel</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a:t>
            </a:r>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Map.empty</a:t>
            </a:r>
            <a:endParaRPr lang="en-GB" sz="1600" dirty="0">
              <a:solidFill>
                <a:srgbClr val="D4D4D4"/>
              </a:solidFill>
              <a:latin typeface="Consolas" panose="020B0609020204030204" pitchFamily="49" charset="0"/>
            </a:endParaRPr>
          </a:p>
          <a:p>
            <a:r>
              <a:rPr lang="en-GB" sz="1600" dirty="0">
                <a:solidFill>
                  <a:srgbClr val="569CD6"/>
                </a:solidFill>
                <a:latin typeface="Consolas" panose="020B0609020204030204" pitchFamily="49" charset="0"/>
              </a:rPr>
              <a:t>    let mutable</a:t>
            </a:r>
            <a:r>
              <a:rPr lang="en-GB" sz="1600" dirty="0">
                <a:solidFill>
                  <a:srgbClr val="D4D4D4"/>
                </a:solidFill>
                <a:latin typeface="Consolas" panose="020B0609020204030204" pitchFamily="49" charset="0"/>
              </a:rPr>
              <a:t> </a:t>
            </a:r>
            <a:r>
              <a:rPr lang="en-GB" sz="1600" dirty="0" err="1">
                <a:solidFill>
                  <a:srgbClr val="9CDCFE"/>
                </a:solidFill>
                <a:latin typeface="Consolas" panose="020B0609020204030204" pitchFamily="49" charset="0"/>
              </a:rPr>
              <a:t>nodeCount</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a:t>
            </a:r>
            <a:r>
              <a:rPr lang="en-GB" sz="1600" dirty="0">
                <a:solidFill>
                  <a:srgbClr val="D4D4D4"/>
                </a:solidFill>
                <a:latin typeface="Consolas" panose="020B0609020204030204" pitchFamily="49" charset="0"/>
              </a:rPr>
              <a:t> </a:t>
            </a:r>
            <a:r>
              <a:rPr lang="en-GB" sz="1600" dirty="0">
                <a:solidFill>
                  <a:srgbClr val="B5CEA8"/>
                </a:solidFill>
                <a:latin typeface="Consolas" panose="020B0609020204030204" pitchFamily="49" charset="0"/>
              </a:rPr>
              <a:t>1</a:t>
            </a:r>
            <a:endParaRPr lang="en-GB" sz="1600" dirty="0">
              <a:solidFill>
                <a:srgbClr val="D4D4D4"/>
              </a:solidFill>
              <a:latin typeface="Consolas" panose="020B0609020204030204" pitchFamily="49" charset="0"/>
            </a:endParaRPr>
          </a:p>
          <a:p>
            <a:r>
              <a:rPr lang="en-GB" sz="1600" dirty="0">
                <a:solidFill>
                  <a:srgbClr val="569CD6"/>
                </a:solidFill>
                <a:latin typeface="Consolas" panose="020B0609020204030204" pitchFamily="49" charset="0"/>
              </a:rPr>
              <a:t>    let mutable</a:t>
            </a:r>
            <a:r>
              <a:rPr lang="en-GB" sz="1600" dirty="0">
                <a:solidFill>
                  <a:srgbClr val="D4D4D4"/>
                </a:solidFill>
                <a:latin typeface="Consolas" panose="020B0609020204030204" pitchFamily="49" charset="0"/>
              </a:rPr>
              <a:t> </a:t>
            </a:r>
            <a:r>
              <a:rPr lang="en-GB" sz="1600" dirty="0" err="1">
                <a:solidFill>
                  <a:srgbClr val="9CDCFE"/>
                </a:solidFill>
                <a:latin typeface="Consolas" panose="020B0609020204030204" pitchFamily="49" charset="0"/>
              </a:rPr>
              <a:t>transitionCount</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a:t>
            </a:r>
            <a:r>
              <a:rPr lang="en-GB" sz="1600" dirty="0">
                <a:solidFill>
                  <a:srgbClr val="D4D4D4"/>
                </a:solidFill>
                <a:latin typeface="Consolas" panose="020B0609020204030204" pitchFamily="49" charset="0"/>
              </a:rPr>
              <a:t> </a:t>
            </a:r>
            <a:r>
              <a:rPr lang="en-GB" sz="1600" dirty="0">
                <a:solidFill>
                  <a:srgbClr val="B5CEA8"/>
                </a:solidFill>
                <a:latin typeface="Consolas" panose="020B0609020204030204" pitchFamily="49" charset="0"/>
              </a:rPr>
              <a:t>0</a:t>
            </a:r>
            <a:endParaRPr lang="en-GB" sz="1600" dirty="0">
              <a:solidFill>
                <a:srgbClr val="D4D4D4"/>
              </a:solidFill>
              <a:latin typeface="Consolas" panose="020B0609020204030204" pitchFamily="49" charset="0"/>
            </a:endParaRPr>
          </a:p>
          <a:p>
            <a:r>
              <a:rPr lang="en-GB" sz="1600" dirty="0">
                <a:solidFill>
                  <a:srgbClr val="569CD6"/>
                </a:solidFill>
                <a:latin typeface="Consolas" panose="020B0609020204030204" pitchFamily="49" charset="0"/>
              </a:rPr>
              <a:t>    let mutable</a:t>
            </a:r>
            <a:r>
              <a:rPr lang="en-GB" sz="1600" dirty="0">
                <a:solidFill>
                  <a:srgbClr val="D4D4D4"/>
                </a:solidFill>
                <a:latin typeface="Consolas" panose="020B0609020204030204" pitchFamily="49" charset="0"/>
              </a:rPr>
              <a:t> </a:t>
            </a:r>
            <a:r>
              <a:rPr lang="en-GB" sz="1600" dirty="0" err="1">
                <a:solidFill>
                  <a:srgbClr val="9CDCFE"/>
                </a:solidFill>
                <a:latin typeface="Consolas" panose="020B0609020204030204" pitchFamily="49" charset="0"/>
              </a:rPr>
              <a:t>transitionsArray</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a:t>
            </a:r>
            <a:r>
              <a:rPr lang="en-GB" sz="1600" dirty="0">
                <a:solidFill>
                  <a:srgbClr val="D4D4D4"/>
                </a:solidFill>
                <a:latin typeface="Consolas" panose="020B0609020204030204" pitchFamily="49" charset="0"/>
              </a:rPr>
              <a:t> …</a:t>
            </a:r>
          </a:p>
          <a:p>
            <a:r>
              <a:rPr lang="en-GB" sz="1600" dirty="0">
                <a:solidFill>
                  <a:srgbClr val="569CD6"/>
                </a:solidFill>
                <a:latin typeface="Consolas" panose="020B0609020204030204" pitchFamily="49" charset="0"/>
              </a:rPr>
              <a:t>    let mutable</a:t>
            </a:r>
            <a:r>
              <a:rPr lang="en-GB" sz="1600" dirty="0">
                <a:solidFill>
                  <a:srgbClr val="D4D4D4"/>
                </a:solidFill>
                <a:latin typeface="Consolas" panose="020B0609020204030204" pitchFamily="49" charset="0"/>
              </a:rPr>
              <a:t> </a:t>
            </a:r>
            <a:r>
              <a:rPr lang="en-GB" sz="1600" dirty="0" err="1">
                <a:solidFill>
                  <a:srgbClr val="9CDCFE"/>
                </a:solidFill>
                <a:latin typeface="Consolas" panose="020B0609020204030204" pitchFamily="49" charset="0"/>
              </a:rPr>
              <a:t>activeTransitions</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a:t>
            </a:r>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Set.empty</a:t>
            </a:r>
            <a:endParaRPr lang="en-GB" sz="1600" dirty="0">
              <a:solidFill>
                <a:srgbClr val="D4D4D4"/>
              </a:solidFill>
              <a:latin typeface="Consolas" panose="020B0609020204030204" pitchFamily="49" charset="0"/>
            </a:endParaRPr>
          </a:p>
          <a:p>
            <a:r>
              <a:rPr lang="en-GB" sz="1600" dirty="0">
                <a:solidFill>
                  <a:srgbClr val="569CD6"/>
                </a:solidFill>
                <a:latin typeface="Consolas" panose="020B0609020204030204" pitchFamily="49" charset="0"/>
              </a:rPr>
              <a:t>    let mutable</a:t>
            </a:r>
            <a:r>
              <a:rPr lang="en-GB" sz="1600" dirty="0">
                <a:solidFill>
                  <a:srgbClr val="D4D4D4"/>
                </a:solidFill>
                <a:latin typeface="Consolas" panose="020B0609020204030204" pitchFamily="49" charset="0"/>
              </a:rPr>
              <a:t> </a:t>
            </a:r>
            <a:r>
              <a:rPr lang="en-GB" sz="1600" dirty="0">
                <a:solidFill>
                  <a:srgbClr val="9CDCFE"/>
                </a:solidFill>
                <a:latin typeface="Consolas" panose="020B0609020204030204" pitchFamily="49" charset="0"/>
              </a:rPr>
              <a:t>variables</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a:t>
            </a:r>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Set.empty</a:t>
            </a:r>
            <a:endParaRPr lang="en-GB" sz="1600" dirty="0">
              <a:solidFill>
                <a:srgbClr val="D4D4D4"/>
              </a:solidFill>
              <a:latin typeface="Consolas" panose="020B0609020204030204" pitchFamily="49" charset="0"/>
            </a:endParaRPr>
          </a:p>
          <a:p>
            <a:r>
              <a:rPr lang="en-GB" sz="1600" dirty="0">
                <a:solidFill>
                  <a:srgbClr val="569CD6"/>
                </a:solidFill>
                <a:latin typeface="Consolas" panose="020B0609020204030204" pitchFamily="49" charset="0"/>
              </a:rPr>
              <a:t>    ..</a:t>
            </a:r>
            <a:r>
              <a:rPr lang="en-GB" sz="1600" dirty="0">
                <a:solidFill>
                  <a:srgbClr val="D4D4D4"/>
                </a:solidFill>
                <a:latin typeface="Consolas" panose="020B0609020204030204" pitchFamily="49" charset="0"/>
              </a:rPr>
              <a:t>.</a:t>
            </a:r>
            <a:endParaRPr lang="en-GB" sz="1600"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322536880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0" grpId="0" animBg="1"/>
      <p:bldP spid="3" grpId="0"/>
      <p:bldP spid="13" grpId="0"/>
      <p:bldP spid="14"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15766" y="2807893"/>
            <a:ext cx="11176000" cy="553998"/>
          </a:xfrm>
        </p:spPr>
        <p:txBody>
          <a:bodyPr/>
          <a:lstStyle/>
          <a:p>
            <a:r>
              <a:rPr lang="en-GB" sz="4000" dirty="0">
                <a:latin typeface="Segoe UI Light" panose="020B0502040204020203" pitchFamily="34" charset="0"/>
                <a:cs typeface="Segoe UI Light" panose="020B0502040204020203" pitchFamily="34" charset="0"/>
              </a:rPr>
              <a:t>Objects Good, Objects Bad</a:t>
            </a:r>
            <a:endParaRPr lang="en-GB"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051372012"/>
      </p:ext>
    </p:extLst>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37495" y="2937390"/>
            <a:ext cx="11176000" cy="553998"/>
          </a:xfrm>
        </p:spPr>
        <p:txBody>
          <a:bodyPr/>
          <a:lstStyle/>
          <a:p>
            <a:r>
              <a:rPr lang="en-GB" sz="4000" dirty="0" smtClean="0">
                <a:latin typeface="Segoe UI Light" panose="020B0502040204020203" pitchFamily="34" charset="0"/>
                <a:cs typeface="Segoe UI Light" panose="020B0502040204020203" pitchFamily="34" charset="0"/>
              </a:rPr>
              <a:t>WARNING: Opinion!</a:t>
            </a:r>
            <a:endParaRPr lang="en-GB" sz="48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48276407"/>
      </p:ext>
    </p:extLst>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5057" name="Title 1"/>
          <p:cNvSpPr>
            <a:spLocks noGrp="1"/>
          </p:cNvSpPr>
          <p:nvPr>
            <p:ph type="title"/>
          </p:nvPr>
        </p:nvSpPr>
        <p:spPr/>
        <p:txBody>
          <a:bodyPr/>
          <a:lstStyle/>
          <a:p>
            <a:pPr eaLnBrk="1" hangingPunct="1"/>
            <a:r>
              <a:rPr lang="en-US" dirty="0">
                <a:latin typeface="Segoe UI Light" panose="020B0502040204020203" pitchFamily="34" charset="0"/>
                <a:cs typeface="Segoe UI Light" panose="020B0502040204020203" pitchFamily="34" charset="0"/>
              </a:rPr>
              <a:t>F# - Objects + Functional</a:t>
            </a:r>
          </a:p>
        </p:txBody>
      </p:sp>
      <p:sp>
        <p:nvSpPr>
          <p:cNvPr id="3" name="Content Placeholder 2"/>
          <p:cNvSpPr>
            <a:spLocks noGrp="1"/>
          </p:cNvSpPr>
          <p:nvPr>
            <p:ph type="body" sz="quarter" idx="10"/>
          </p:nvPr>
        </p:nvSpPr>
        <p:spPr>
          <a:xfrm>
            <a:off x="1214495" y="1416841"/>
            <a:ext cx="10782603" cy="4395049"/>
          </a:xfrm>
        </p:spPr>
        <p:txBody>
          <a:bodyPr/>
          <a:lstStyle/>
          <a:p>
            <a:pPr defTabSz="914363">
              <a:lnSpc>
                <a:spcPct val="90000"/>
              </a:lnSpc>
              <a:defRPr/>
            </a:pPr>
            <a:r>
              <a:rPr lang="en-US" b="1" kern="1200" dirty="0">
                <a:solidFill>
                  <a:schemeClr val="accent2"/>
                </a:solidFill>
                <a:latin typeface="Consolas" panose="020B0609020204030204" pitchFamily="49" charset="0"/>
                <a:cs typeface="Consolas" pitchFamily="49" charset="0"/>
              </a:rPr>
              <a:t>type</a:t>
            </a:r>
            <a:r>
              <a:rPr lang="en-US" b="1" kern="1200" dirty="0">
                <a:latin typeface="Consolas" pitchFamily="49" charset="0"/>
                <a:cs typeface="Consolas" pitchFamily="49" charset="0"/>
              </a:rPr>
              <a:t> Vector2D (</a:t>
            </a:r>
            <a:r>
              <a:rPr lang="en-US" b="1" kern="1200" dirty="0" err="1">
                <a:latin typeface="Consolas" pitchFamily="49" charset="0"/>
                <a:cs typeface="Consolas" pitchFamily="49" charset="0"/>
              </a:rPr>
              <a:t>dx:double</a:t>
            </a:r>
            <a:r>
              <a:rPr lang="en-US" b="1" kern="1200" dirty="0">
                <a:latin typeface="Consolas" pitchFamily="49" charset="0"/>
                <a:cs typeface="Consolas" pitchFamily="49" charset="0"/>
              </a:rPr>
              <a:t>, </a:t>
            </a:r>
            <a:r>
              <a:rPr lang="en-US" b="1" kern="1200" dirty="0" err="1">
                <a:latin typeface="Consolas" pitchFamily="49" charset="0"/>
                <a:cs typeface="Consolas" pitchFamily="49" charset="0"/>
              </a:rPr>
              <a:t>dy:double</a:t>
            </a:r>
            <a:r>
              <a:rPr lang="en-US" b="1" kern="1200" dirty="0">
                <a:latin typeface="Consolas" pitchFamily="49" charset="0"/>
                <a:cs typeface="Consolas" pitchFamily="49" charset="0"/>
              </a:rPr>
              <a:t>) =</a:t>
            </a:r>
          </a:p>
          <a:p>
            <a:pPr defTabSz="914363">
              <a:lnSpc>
                <a:spcPct val="90000"/>
              </a:lnSpc>
              <a:defRPr/>
            </a:pPr>
            <a:endParaRPr lang="en-US" b="1" kern="1200" dirty="0">
              <a:latin typeface="Consolas" pitchFamily="49" charset="0"/>
              <a:cs typeface="Consolas" pitchFamily="49" charset="0"/>
            </a:endParaRPr>
          </a:p>
          <a:p>
            <a:pPr>
              <a:lnSpc>
                <a:spcPct val="90000"/>
              </a:lnSpc>
              <a:defRPr/>
            </a:pPr>
            <a:r>
              <a:rPr lang="en-US" b="1" dirty="0">
                <a:solidFill>
                  <a:schemeClr val="accent2">
                    <a:lumMod val="40000"/>
                    <a:lumOff val="60000"/>
                  </a:schemeClr>
                </a:solidFill>
                <a:latin typeface="Consolas" panose="020B0609020204030204" pitchFamily="49" charset="0"/>
                <a:cs typeface="Consolas" panose="020B0609020204030204" pitchFamily="49" charset="0"/>
              </a:rPr>
              <a:t>   </a:t>
            </a:r>
            <a:r>
              <a:rPr lang="en-US" b="1" dirty="0">
                <a:solidFill>
                  <a:schemeClr val="accent2"/>
                </a:solidFill>
                <a:latin typeface="Consolas" panose="020B0609020204030204" pitchFamily="49" charset="0"/>
                <a:cs typeface="Consolas" panose="020B0609020204030204" pitchFamily="49" charset="0"/>
              </a:rPr>
              <a:t>let</a:t>
            </a:r>
            <a:r>
              <a:rPr lang="en-US" b="1" dirty="0">
                <a:latin typeface="Consolas" panose="020B0609020204030204" pitchFamily="49" charset="0"/>
                <a:cs typeface="Consolas" panose="020B0609020204030204" pitchFamily="49" charset="0"/>
              </a:rPr>
              <a:t> d2 = dx*</a:t>
            </a:r>
            <a:r>
              <a:rPr lang="en-US" b="1" dirty="0" err="1">
                <a:latin typeface="Consolas" panose="020B0609020204030204" pitchFamily="49" charset="0"/>
                <a:cs typeface="Consolas" panose="020B0609020204030204" pitchFamily="49" charset="0"/>
              </a:rPr>
              <a:t>dx+dy</a:t>
            </a:r>
            <a:r>
              <a:rPr lang="en-US" b="1" dirty="0">
                <a:latin typeface="Consolas" panose="020B0609020204030204" pitchFamily="49" charset="0"/>
                <a:cs typeface="Consolas" panose="020B0609020204030204" pitchFamily="49" charset="0"/>
              </a:rPr>
              <a:t>*dy</a:t>
            </a:r>
          </a:p>
          <a:p>
            <a:pPr defTabSz="914363">
              <a:lnSpc>
                <a:spcPct val="90000"/>
              </a:lnSpc>
              <a:defRPr/>
            </a:pPr>
            <a:endParaRPr lang="en-US" b="1" kern="1200" dirty="0">
              <a:solidFill>
                <a:schemeClr val="accent2">
                  <a:lumMod val="40000"/>
                  <a:lumOff val="60000"/>
                </a:schemeClr>
              </a:solidFill>
              <a:latin typeface="Consolas" pitchFamily="49" charset="0"/>
              <a:cs typeface="Consolas" pitchFamily="49" charset="0"/>
            </a:endParaRPr>
          </a:p>
          <a:p>
            <a:pPr defTabSz="914363">
              <a:lnSpc>
                <a:spcPct val="90000"/>
              </a:lnSpc>
              <a:defRPr/>
            </a:pPr>
            <a:r>
              <a:rPr lang="en-US" b="1" kern="1200" dirty="0">
                <a:solidFill>
                  <a:schemeClr val="accent2">
                    <a:lumMod val="40000"/>
                    <a:lumOff val="60000"/>
                  </a:schemeClr>
                </a:solidFill>
                <a:latin typeface="Consolas" pitchFamily="49" charset="0"/>
                <a:cs typeface="Consolas" pitchFamily="49" charset="0"/>
              </a:rPr>
              <a:t>   </a:t>
            </a:r>
            <a:r>
              <a:rPr lang="en-US" b="1" kern="1200" dirty="0">
                <a:solidFill>
                  <a:schemeClr val="accent2"/>
                </a:solidFill>
                <a:latin typeface="Consolas" pitchFamily="49" charset="0"/>
                <a:cs typeface="Consolas" pitchFamily="49" charset="0"/>
              </a:rPr>
              <a:t>member</a:t>
            </a:r>
            <a:r>
              <a:rPr lang="en-US" b="1" kern="1200" dirty="0">
                <a:latin typeface="Consolas" pitchFamily="49" charset="0"/>
                <a:cs typeface="Consolas" pitchFamily="49" charset="0"/>
              </a:rPr>
              <a:t> v.DX = dx</a:t>
            </a:r>
          </a:p>
          <a:p>
            <a:pPr defTabSz="914363">
              <a:lnSpc>
                <a:spcPct val="90000"/>
              </a:lnSpc>
              <a:defRPr/>
            </a:pPr>
            <a:r>
              <a:rPr lang="en-US" b="1" kern="1200" dirty="0">
                <a:solidFill>
                  <a:schemeClr val="accent2">
                    <a:lumMod val="40000"/>
                    <a:lumOff val="60000"/>
                  </a:schemeClr>
                </a:solidFill>
                <a:latin typeface="Consolas" pitchFamily="49" charset="0"/>
                <a:cs typeface="Consolas" pitchFamily="49" charset="0"/>
              </a:rPr>
              <a:t>   </a:t>
            </a:r>
          </a:p>
          <a:p>
            <a:pPr defTabSz="914363">
              <a:lnSpc>
                <a:spcPct val="90000"/>
              </a:lnSpc>
              <a:defRPr/>
            </a:pPr>
            <a:r>
              <a:rPr lang="en-US" b="1" kern="1200" dirty="0">
                <a:solidFill>
                  <a:schemeClr val="accent2">
                    <a:lumMod val="40000"/>
                    <a:lumOff val="60000"/>
                  </a:schemeClr>
                </a:solidFill>
                <a:latin typeface="Consolas" pitchFamily="49" charset="0"/>
                <a:cs typeface="Consolas" pitchFamily="49" charset="0"/>
              </a:rPr>
              <a:t>   </a:t>
            </a:r>
            <a:r>
              <a:rPr lang="en-US" b="1" kern="1200" dirty="0">
                <a:solidFill>
                  <a:schemeClr val="accent2"/>
                </a:solidFill>
                <a:latin typeface="Consolas" pitchFamily="49" charset="0"/>
                <a:cs typeface="Consolas" pitchFamily="49" charset="0"/>
              </a:rPr>
              <a:t>member</a:t>
            </a:r>
            <a:r>
              <a:rPr lang="en-US" b="1" kern="1200" dirty="0">
                <a:latin typeface="Consolas" pitchFamily="49" charset="0"/>
                <a:cs typeface="Consolas" pitchFamily="49" charset="0"/>
              </a:rPr>
              <a:t> </a:t>
            </a:r>
            <a:r>
              <a:rPr lang="en-US" b="1" kern="1200" dirty="0" err="1">
                <a:latin typeface="Consolas" pitchFamily="49" charset="0"/>
                <a:cs typeface="Consolas" pitchFamily="49" charset="0"/>
              </a:rPr>
              <a:t>v.DY</a:t>
            </a:r>
            <a:r>
              <a:rPr lang="en-US" b="1" kern="1200" dirty="0">
                <a:latin typeface="Consolas" pitchFamily="49" charset="0"/>
                <a:cs typeface="Consolas" pitchFamily="49" charset="0"/>
              </a:rPr>
              <a:t> = </a:t>
            </a:r>
            <a:r>
              <a:rPr lang="en-US" b="1" kern="1200" dirty="0" err="1">
                <a:latin typeface="Consolas" pitchFamily="49" charset="0"/>
                <a:cs typeface="Consolas" pitchFamily="49" charset="0"/>
              </a:rPr>
              <a:t>dy</a:t>
            </a:r>
            <a:endParaRPr lang="en-US" b="1" kern="1200" dirty="0">
              <a:latin typeface="Consolas" pitchFamily="49" charset="0"/>
              <a:cs typeface="Consolas" pitchFamily="49" charset="0"/>
            </a:endParaRPr>
          </a:p>
          <a:p>
            <a:pPr defTabSz="914363">
              <a:lnSpc>
                <a:spcPct val="90000"/>
              </a:lnSpc>
              <a:defRPr/>
            </a:pPr>
            <a:r>
              <a:rPr lang="en-US" b="1" kern="1200" dirty="0">
                <a:solidFill>
                  <a:schemeClr val="accent2">
                    <a:lumMod val="40000"/>
                    <a:lumOff val="60000"/>
                  </a:schemeClr>
                </a:solidFill>
                <a:latin typeface="Consolas" pitchFamily="49" charset="0"/>
                <a:cs typeface="Consolas" pitchFamily="49" charset="0"/>
              </a:rPr>
              <a:t>   </a:t>
            </a:r>
          </a:p>
          <a:p>
            <a:pPr defTabSz="914363">
              <a:lnSpc>
                <a:spcPct val="90000"/>
              </a:lnSpc>
              <a:defRPr/>
            </a:pPr>
            <a:r>
              <a:rPr lang="en-US" b="1" kern="1200" dirty="0">
                <a:solidFill>
                  <a:schemeClr val="accent2">
                    <a:lumMod val="40000"/>
                    <a:lumOff val="60000"/>
                  </a:schemeClr>
                </a:solidFill>
                <a:latin typeface="Consolas" pitchFamily="49" charset="0"/>
                <a:cs typeface="Consolas" pitchFamily="49" charset="0"/>
              </a:rPr>
              <a:t>   </a:t>
            </a:r>
            <a:r>
              <a:rPr lang="en-US" b="1" kern="1200" dirty="0">
                <a:solidFill>
                  <a:schemeClr val="accent2"/>
                </a:solidFill>
                <a:latin typeface="Consolas" pitchFamily="49" charset="0"/>
                <a:cs typeface="Consolas" pitchFamily="49" charset="0"/>
              </a:rPr>
              <a:t>member</a:t>
            </a:r>
            <a:r>
              <a:rPr lang="en-US" b="1" kern="1200" dirty="0">
                <a:latin typeface="Consolas" pitchFamily="49" charset="0"/>
                <a:cs typeface="Consolas" pitchFamily="49" charset="0"/>
              </a:rPr>
              <a:t> v.Length = sqrt d2</a:t>
            </a:r>
          </a:p>
          <a:p>
            <a:pPr defTabSz="914363">
              <a:lnSpc>
                <a:spcPct val="90000"/>
              </a:lnSpc>
              <a:defRPr/>
            </a:pPr>
            <a:r>
              <a:rPr lang="en-US" b="1" kern="1200" dirty="0">
                <a:solidFill>
                  <a:schemeClr val="accent2">
                    <a:lumMod val="40000"/>
                    <a:lumOff val="60000"/>
                  </a:schemeClr>
                </a:solidFill>
                <a:latin typeface="Consolas" pitchFamily="49" charset="0"/>
                <a:cs typeface="Consolas" pitchFamily="49" charset="0"/>
              </a:rPr>
              <a:t>   </a:t>
            </a:r>
          </a:p>
          <a:p>
            <a:pPr defTabSz="914363">
              <a:lnSpc>
                <a:spcPct val="90000"/>
              </a:lnSpc>
              <a:defRPr/>
            </a:pPr>
            <a:r>
              <a:rPr lang="en-US" b="1" kern="1200" dirty="0">
                <a:solidFill>
                  <a:schemeClr val="accent2">
                    <a:lumMod val="40000"/>
                    <a:lumOff val="60000"/>
                  </a:schemeClr>
                </a:solidFill>
                <a:latin typeface="Consolas" pitchFamily="49" charset="0"/>
                <a:cs typeface="Consolas" pitchFamily="49" charset="0"/>
              </a:rPr>
              <a:t>   </a:t>
            </a:r>
            <a:r>
              <a:rPr lang="en-US" b="1" kern="1200" dirty="0">
                <a:solidFill>
                  <a:schemeClr val="accent2"/>
                </a:solidFill>
                <a:latin typeface="Consolas" pitchFamily="49" charset="0"/>
                <a:cs typeface="Consolas" pitchFamily="49" charset="0"/>
              </a:rPr>
              <a:t>member</a:t>
            </a:r>
            <a:r>
              <a:rPr lang="en-US" b="1" kern="1200" dirty="0">
                <a:latin typeface="Consolas" pitchFamily="49" charset="0"/>
                <a:cs typeface="Consolas" pitchFamily="49" charset="0"/>
              </a:rPr>
              <a:t> </a:t>
            </a:r>
            <a:r>
              <a:rPr lang="en-US" b="1" kern="1200" dirty="0" err="1">
                <a:latin typeface="Consolas" pitchFamily="49" charset="0"/>
                <a:cs typeface="Consolas" pitchFamily="49" charset="0"/>
              </a:rPr>
              <a:t>v.Scale</a:t>
            </a:r>
            <a:r>
              <a:rPr lang="en-US" b="1" kern="1200" dirty="0">
                <a:latin typeface="Consolas" pitchFamily="49" charset="0"/>
                <a:cs typeface="Consolas" pitchFamily="49" charset="0"/>
              </a:rPr>
              <a:t>(k) = Vector2D (dx*k, </a:t>
            </a:r>
            <a:r>
              <a:rPr lang="en-US" b="1" kern="1200" dirty="0" err="1">
                <a:latin typeface="Consolas" pitchFamily="49" charset="0"/>
                <a:cs typeface="Consolas" pitchFamily="49" charset="0"/>
              </a:rPr>
              <a:t>dy</a:t>
            </a:r>
            <a:r>
              <a:rPr lang="en-US" b="1" kern="1200" dirty="0">
                <a:latin typeface="Consolas" pitchFamily="49" charset="0"/>
                <a:cs typeface="Consolas" pitchFamily="49" charset="0"/>
              </a:rPr>
              <a:t>*k)</a:t>
            </a:r>
            <a:endParaRPr lang="en-US" b="1" kern="1200" dirty="0">
              <a:solidFill>
                <a:schemeClr val="accent2">
                  <a:lumMod val="40000"/>
                  <a:lumOff val="60000"/>
                </a:schemeClr>
              </a:solidFill>
              <a:latin typeface="Consolas" pitchFamily="49" charset="0"/>
              <a:cs typeface="Consolas" pitchFamily="49" charset="0"/>
            </a:endParaRPr>
          </a:p>
        </p:txBody>
      </p:sp>
      <p:sp>
        <p:nvSpPr>
          <p:cNvPr id="4" name="Rectangular Callout 3"/>
          <p:cNvSpPr/>
          <p:nvPr/>
        </p:nvSpPr>
        <p:spPr>
          <a:xfrm>
            <a:off x="7448566" y="1814299"/>
            <a:ext cx="2629245" cy="954107"/>
          </a:xfrm>
          <a:prstGeom prst="wedgeRectCallout">
            <a:avLst>
              <a:gd name="adj1" fmla="val -37801"/>
              <a:gd name="adj2" fmla="val -74226"/>
            </a:avLst>
          </a:prstGeom>
          <a:solidFill>
            <a:srgbClr val="ACE58F"/>
          </a:solidFill>
          <a:ln w="15875">
            <a:solidFill>
              <a:schemeClr val="tx1"/>
            </a:solidFill>
            <a:miter lim="800000"/>
            <a:headEnd/>
            <a:tailEnd/>
          </a:ln>
          <a:effectLst/>
        </p:spPr>
        <p:txBody>
          <a:bodyPr wrap="none" anchor="ctr" anchorCtr="1">
            <a:spAutoFit/>
          </a:bodyPr>
          <a:lstStyle/>
          <a:p>
            <a:pPr algn="ctr"/>
            <a:r>
              <a:rPr lang="en-GB" sz="2800" dirty="0">
                <a:latin typeface="Segoe UI Light" panose="020B0502040204020203" pitchFamily="34" charset="0"/>
                <a:cs typeface="Segoe UI Light" panose="020B0502040204020203" pitchFamily="34" charset="0"/>
              </a:rPr>
              <a:t>Inputs to object </a:t>
            </a:r>
          </a:p>
          <a:p>
            <a:pPr algn="ctr"/>
            <a:r>
              <a:rPr lang="en-GB" sz="2800" dirty="0">
                <a:latin typeface="Segoe UI Light" panose="020B0502040204020203" pitchFamily="34" charset="0"/>
                <a:cs typeface="Segoe UI Light" panose="020B0502040204020203" pitchFamily="34" charset="0"/>
              </a:rPr>
              <a:t>construction</a:t>
            </a:r>
          </a:p>
        </p:txBody>
      </p:sp>
      <p:sp>
        <p:nvSpPr>
          <p:cNvPr id="5" name="Rectangular Callout 4"/>
          <p:cNvSpPr/>
          <p:nvPr/>
        </p:nvSpPr>
        <p:spPr>
          <a:xfrm>
            <a:off x="7125995" y="3772879"/>
            <a:ext cx="3176190" cy="523220"/>
          </a:xfrm>
          <a:prstGeom prst="wedgeRectCallout">
            <a:avLst>
              <a:gd name="adj1" fmla="val -105679"/>
              <a:gd name="adj2" fmla="val -17727"/>
            </a:avLst>
          </a:prstGeom>
          <a:solidFill>
            <a:srgbClr val="ACE58F"/>
          </a:solidFill>
          <a:ln w="15875">
            <a:solidFill>
              <a:schemeClr val="tx1"/>
            </a:solidFill>
            <a:miter lim="800000"/>
            <a:headEnd/>
            <a:tailEnd/>
          </a:ln>
          <a:effectLst/>
        </p:spPr>
        <p:txBody>
          <a:bodyPr wrap="none" anchor="ctr" anchorCtr="1">
            <a:spAutoFit/>
          </a:bodyPr>
          <a:lstStyle/>
          <a:p>
            <a:pPr algn="ctr"/>
            <a:r>
              <a:rPr lang="en-GB" sz="2800" dirty="0">
                <a:latin typeface="Segoe UI Light" panose="020B0502040204020203" pitchFamily="34" charset="0"/>
                <a:cs typeface="Segoe UI Light" panose="020B0502040204020203" pitchFamily="34" charset="0"/>
              </a:rPr>
              <a:t>Exported properties</a:t>
            </a:r>
          </a:p>
        </p:txBody>
      </p:sp>
      <p:sp>
        <p:nvSpPr>
          <p:cNvPr id="6" name="Rectangular Callout 5"/>
          <p:cNvSpPr/>
          <p:nvPr/>
        </p:nvSpPr>
        <p:spPr>
          <a:xfrm>
            <a:off x="7350095" y="4502968"/>
            <a:ext cx="2821350" cy="523220"/>
          </a:xfrm>
          <a:prstGeom prst="wedgeRectCallout">
            <a:avLst>
              <a:gd name="adj1" fmla="val -77128"/>
              <a:gd name="adj2" fmla="val 111073"/>
            </a:avLst>
          </a:prstGeom>
          <a:solidFill>
            <a:srgbClr val="ACE58F"/>
          </a:solidFill>
          <a:ln w="15875">
            <a:solidFill>
              <a:schemeClr val="tx1"/>
            </a:solidFill>
            <a:miter lim="800000"/>
            <a:headEnd/>
            <a:tailEnd/>
          </a:ln>
          <a:effectLst/>
        </p:spPr>
        <p:txBody>
          <a:bodyPr wrap="none" anchor="ctr" anchorCtr="1">
            <a:spAutoFit/>
          </a:bodyPr>
          <a:lstStyle/>
          <a:p>
            <a:pPr algn="ctr"/>
            <a:r>
              <a:rPr lang="en-GB" sz="2800" dirty="0">
                <a:latin typeface="Segoe UI Light" panose="020B0502040204020203" pitchFamily="34" charset="0"/>
                <a:cs typeface="Segoe UI Light" panose="020B0502040204020203" pitchFamily="34" charset="0"/>
              </a:rPr>
              <a:t>Exported method</a:t>
            </a:r>
          </a:p>
        </p:txBody>
      </p:sp>
      <p:sp>
        <p:nvSpPr>
          <p:cNvPr id="7" name="Rectangular Callout 6"/>
          <p:cNvSpPr/>
          <p:nvPr/>
        </p:nvSpPr>
        <p:spPr>
          <a:xfrm>
            <a:off x="7456398" y="2894969"/>
            <a:ext cx="2536848" cy="523220"/>
          </a:xfrm>
          <a:prstGeom prst="wedgeRectCallout">
            <a:avLst>
              <a:gd name="adj1" fmla="val -109282"/>
              <a:gd name="adj2" fmla="val -97617"/>
            </a:avLst>
          </a:prstGeom>
          <a:solidFill>
            <a:srgbClr val="ACE58F"/>
          </a:solidFill>
          <a:ln w="15875">
            <a:solidFill>
              <a:schemeClr val="tx1"/>
            </a:solidFill>
            <a:miter lim="800000"/>
            <a:headEnd/>
            <a:tailEnd/>
          </a:ln>
          <a:effectLst/>
        </p:spPr>
        <p:txBody>
          <a:bodyPr wrap="none" anchor="ctr" anchorCtr="1">
            <a:spAutoFit/>
          </a:bodyPr>
          <a:lstStyle/>
          <a:p>
            <a:pPr algn="ctr"/>
            <a:r>
              <a:rPr lang="en-GB" sz="2800" dirty="0">
                <a:latin typeface="Segoe UI Light" panose="020B0502040204020203" pitchFamily="34" charset="0"/>
                <a:cs typeface="Segoe UI Light" panose="020B0502040204020203" pitchFamily="34" charset="0"/>
              </a:rPr>
              <a:t>Object internals</a:t>
            </a:r>
          </a:p>
        </p:txBody>
      </p:sp>
    </p:spTree>
    <p:extLst>
      <p:ext uri="{BB962C8B-B14F-4D97-AF65-F5344CB8AC3E}">
        <p14:creationId xmlns:p14="http://schemas.microsoft.com/office/powerpoint/2010/main" val="405570369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latin typeface="Segoe UI Light" panose="020B0502040204020203" pitchFamily="34" charset="0"/>
                <a:cs typeface="Segoe UI Light" panose="020B0502040204020203" pitchFamily="34" charset="0"/>
              </a:rPr>
              <a:t>Objects</a:t>
            </a:r>
          </a:p>
        </p:txBody>
      </p:sp>
      <p:sp>
        <p:nvSpPr>
          <p:cNvPr id="5122" name="Text Box 2"/>
          <p:cNvSpPr txBox="1">
            <a:spLocks noChangeArrowheads="1"/>
          </p:cNvSpPr>
          <p:nvPr/>
        </p:nvSpPr>
        <p:spPr bwMode="auto">
          <a:xfrm>
            <a:off x="519249" y="2980592"/>
            <a:ext cx="5003938" cy="2041281"/>
          </a:xfrm>
          <a:prstGeom prst="rect">
            <a:avLst/>
          </a:prstGeom>
          <a:ln>
            <a:headEnd/>
            <a:tailEnd/>
          </a:ln>
        </p:spPr>
        <p:style>
          <a:lnRef idx="1">
            <a:schemeClr val="dk1"/>
          </a:lnRef>
          <a:fillRef idx="1001">
            <a:schemeClr val="lt2"/>
          </a:fillRef>
          <a:effectRef idx="1">
            <a:schemeClr val="dk1"/>
          </a:effectRef>
          <a:fontRef idx="minor">
            <a:schemeClr val="dk1"/>
          </a:fontRef>
        </p:style>
        <p:txBody>
          <a:bodyPr vert="horz" wrap="square" lIns="54000" tIns="45720" rIns="54000" bIns="45720" numCol="1" anchor="t" anchorCtr="0" compatLnSpc="1">
            <a:prstTxWarp prst="textNoShape">
              <a:avLst/>
            </a:prstTxWarp>
          </a:bodyPr>
          <a:lstStyle/>
          <a:p>
            <a:pPr algn="ctr" defTabSz="914400" fontAlgn="base">
              <a:spcBef>
                <a:spcPct val="0"/>
              </a:spcBef>
              <a:spcAft>
                <a:spcPts val="1000"/>
              </a:spcAft>
            </a:pPr>
            <a:r>
              <a:rPr lang="en-GB" sz="2400" i="1" dirty="0">
                <a:solidFill>
                  <a:schemeClr val="tx1"/>
                </a:solidFill>
                <a:latin typeface="Calibri" pitchFamily="34" charset="0"/>
                <a:cs typeface="Arial" pitchFamily="34" charset="0"/>
              </a:rPr>
              <a:t>Object Interface Types</a:t>
            </a:r>
          </a:p>
          <a:p>
            <a:pPr defTabSz="914400" fontAlgn="base">
              <a:spcBef>
                <a:spcPct val="0"/>
              </a:spcBef>
              <a:spcAft>
                <a:spcPct val="0"/>
              </a:spcAft>
            </a:pPr>
            <a:r>
              <a:rPr lang="en-GB" sz="2000" b="1" dirty="0">
                <a:solidFill>
                  <a:schemeClr val="tx1"/>
                </a:solidFill>
                <a:latin typeface="Lucida Console" pitchFamily="49" charset="0"/>
                <a:cs typeface="Arial" pitchFamily="34" charset="0"/>
              </a:rPr>
              <a:t>type</a:t>
            </a:r>
            <a:r>
              <a:rPr lang="en-US" sz="2000" dirty="0">
                <a:solidFill>
                  <a:schemeClr val="tx1"/>
                </a:solidFill>
                <a:latin typeface="Lucida Console" pitchFamily="49" charset="0"/>
                <a:cs typeface="Arial" pitchFamily="34" charset="0"/>
              </a:rPr>
              <a:t> </a:t>
            </a:r>
            <a:r>
              <a:rPr lang="en-US" sz="2000" dirty="0" err="1">
                <a:solidFill>
                  <a:schemeClr val="tx1"/>
                </a:solidFill>
                <a:latin typeface="Lucida Console" pitchFamily="49" charset="0"/>
                <a:cs typeface="Arial" pitchFamily="34" charset="0"/>
              </a:rPr>
              <a:t>IObject</a:t>
            </a:r>
            <a:r>
              <a:rPr lang="en-US" sz="2000" dirty="0">
                <a:solidFill>
                  <a:schemeClr val="tx1"/>
                </a:solidFill>
                <a:latin typeface="Lucida Console" pitchFamily="49" charset="0"/>
                <a:cs typeface="Arial" pitchFamily="34" charset="0"/>
              </a:rPr>
              <a:t> = </a:t>
            </a:r>
          </a:p>
          <a:p>
            <a:pPr defTabSz="914400" fontAlgn="base">
              <a:spcBef>
                <a:spcPct val="0"/>
              </a:spcBef>
              <a:spcAft>
                <a:spcPct val="0"/>
              </a:spcAft>
            </a:pPr>
            <a:r>
              <a:rPr lang="en-US" sz="2000"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interface</a:t>
            </a:r>
            <a:r>
              <a:rPr lang="en-US" sz="2000" dirty="0">
                <a:solidFill>
                  <a:schemeClr val="tx1"/>
                </a:solidFill>
                <a:latin typeface="Lucida Console" pitchFamily="49" charset="0"/>
                <a:cs typeface="Arial" pitchFamily="34" charset="0"/>
              </a:rPr>
              <a:t> </a:t>
            </a:r>
            <a:r>
              <a:rPr lang="en-US" sz="2000" dirty="0" err="1">
                <a:solidFill>
                  <a:schemeClr val="tx1"/>
                </a:solidFill>
                <a:latin typeface="Lucida Console" pitchFamily="49" charset="0"/>
                <a:cs typeface="Arial" pitchFamily="34" charset="0"/>
              </a:rPr>
              <a:t>ISimpleObject</a:t>
            </a:r>
            <a:endParaRPr lang="en-US" sz="2000" dirty="0">
              <a:solidFill>
                <a:schemeClr val="tx1"/>
              </a:solidFill>
              <a:latin typeface="Lucida Console" pitchFamily="49" charset="0"/>
              <a:cs typeface="Arial" pitchFamily="34" charset="0"/>
            </a:endParaRPr>
          </a:p>
          <a:p>
            <a:pPr defTabSz="914400" fontAlgn="base">
              <a:spcBef>
                <a:spcPct val="0"/>
              </a:spcBef>
              <a:spcAft>
                <a:spcPct val="0"/>
              </a:spcAft>
            </a:pPr>
            <a:r>
              <a:rPr lang="en-US" sz="2000"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abstract</a:t>
            </a:r>
            <a:r>
              <a:rPr lang="en-US" sz="2000" dirty="0">
                <a:solidFill>
                  <a:schemeClr val="tx1"/>
                </a:solidFill>
                <a:latin typeface="Lucida Console" pitchFamily="49" charset="0"/>
                <a:cs typeface="Arial" pitchFamily="34" charset="0"/>
              </a:rPr>
              <a:t> Prop1 : </a:t>
            </a:r>
            <a:r>
              <a:rPr lang="en-US" sz="2000" i="1" dirty="0">
                <a:solidFill>
                  <a:schemeClr val="tx1"/>
                </a:solidFill>
                <a:latin typeface="Lucida Console" pitchFamily="49" charset="0"/>
                <a:cs typeface="Arial" pitchFamily="34" charset="0"/>
              </a:rPr>
              <a:t>type</a:t>
            </a:r>
            <a:endParaRPr lang="en-US" sz="2000" dirty="0">
              <a:solidFill>
                <a:schemeClr val="tx1"/>
              </a:solidFill>
              <a:latin typeface="Lucida Console" pitchFamily="49" charset="0"/>
              <a:cs typeface="Arial" pitchFamily="34" charset="0"/>
            </a:endParaRPr>
          </a:p>
          <a:p>
            <a:pPr defTabSz="914400" fontAlgn="base">
              <a:spcBef>
                <a:spcPct val="0"/>
              </a:spcBef>
              <a:spcAft>
                <a:spcPct val="0"/>
              </a:spcAft>
            </a:pPr>
            <a:r>
              <a:rPr lang="en-US" sz="2000"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abstract</a:t>
            </a:r>
            <a:r>
              <a:rPr lang="en-US" sz="2000" dirty="0">
                <a:solidFill>
                  <a:schemeClr val="tx1"/>
                </a:solidFill>
                <a:latin typeface="Lucida Console" pitchFamily="49" charset="0"/>
                <a:cs typeface="Arial" pitchFamily="34" charset="0"/>
              </a:rPr>
              <a:t> Meth2 : </a:t>
            </a:r>
            <a:r>
              <a:rPr lang="en-US" sz="2000" i="1" dirty="0">
                <a:solidFill>
                  <a:schemeClr val="tx1"/>
                </a:solidFill>
                <a:latin typeface="Lucida Console" pitchFamily="49" charset="0"/>
                <a:cs typeface="Arial" pitchFamily="34" charset="0"/>
              </a:rPr>
              <a:t>type</a:t>
            </a:r>
            <a:r>
              <a:rPr lang="en-US" sz="2000" dirty="0">
                <a:solidFill>
                  <a:schemeClr val="tx1"/>
                </a:solidFill>
                <a:latin typeface="Lucida Console" pitchFamily="49" charset="0"/>
                <a:cs typeface="Arial" pitchFamily="34" charset="0"/>
              </a:rPr>
              <a:t> -&gt; </a:t>
            </a:r>
            <a:r>
              <a:rPr lang="en-US" sz="2000" i="1" dirty="0">
                <a:solidFill>
                  <a:schemeClr val="tx1"/>
                </a:solidFill>
                <a:latin typeface="Lucida Console" pitchFamily="49" charset="0"/>
                <a:cs typeface="Arial" pitchFamily="34" charset="0"/>
              </a:rPr>
              <a:t>type</a:t>
            </a:r>
            <a:endParaRPr lang="en-US" sz="4800" dirty="0">
              <a:solidFill>
                <a:schemeClr val="tx1"/>
              </a:solidFill>
              <a:latin typeface="Lucida Console" pitchFamily="49" charset="0"/>
              <a:cs typeface="Arial" pitchFamily="34" charset="0"/>
            </a:endParaRPr>
          </a:p>
        </p:txBody>
      </p:sp>
      <p:sp>
        <p:nvSpPr>
          <p:cNvPr id="5123" name="Text Box 3"/>
          <p:cNvSpPr txBox="1">
            <a:spLocks noChangeArrowheads="1"/>
          </p:cNvSpPr>
          <p:nvPr/>
        </p:nvSpPr>
        <p:spPr bwMode="auto">
          <a:xfrm>
            <a:off x="5639135" y="2838450"/>
            <a:ext cx="5581315" cy="3790950"/>
          </a:xfrm>
          <a:prstGeom prst="rect">
            <a:avLst/>
          </a:prstGeom>
          <a:ln>
            <a:headEnd/>
            <a:tailEnd/>
          </a:ln>
        </p:spPr>
        <p:style>
          <a:lnRef idx="1">
            <a:schemeClr val="dk1"/>
          </a:lnRef>
          <a:fillRef idx="1001">
            <a:schemeClr val="lt2"/>
          </a:fillRef>
          <a:effectRef idx="1">
            <a:schemeClr val="dk1"/>
          </a:effectRef>
          <a:fontRef idx="minor">
            <a:schemeClr val="dk1"/>
          </a:fontRef>
        </p:style>
        <p:txBody>
          <a:bodyPr vert="horz" wrap="square" lIns="54000" tIns="45720" rIns="54000" bIns="45720" numCol="1" anchor="t" anchorCtr="0" compatLnSpc="1">
            <a:prstTxWarp prst="textNoShape">
              <a:avLst/>
            </a:prstTxWarp>
          </a:bodyPr>
          <a:lstStyle/>
          <a:p>
            <a:pPr algn="ctr" defTabSz="914400" fontAlgn="base">
              <a:spcBef>
                <a:spcPct val="0"/>
              </a:spcBef>
              <a:spcAft>
                <a:spcPts val="1000"/>
              </a:spcAft>
            </a:pPr>
            <a:r>
              <a:rPr lang="en-GB" sz="2400" i="1" dirty="0">
                <a:solidFill>
                  <a:schemeClr val="tx1"/>
                </a:solidFill>
                <a:latin typeface="Calibri" pitchFamily="34" charset="0"/>
                <a:cs typeface="Arial" pitchFamily="34" charset="0"/>
              </a:rPr>
              <a:t>Object Expressions</a:t>
            </a:r>
          </a:p>
          <a:p>
            <a:pPr defTabSz="914400" fontAlgn="base">
              <a:spcBef>
                <a:spcPct val="0"/>
              </a:spcBef>
              <a:spcAft>
                <a:spcPct val="0"/>
              </a:spcAft>
            </a:pPr>
            <a:r>
              <a:rPr lang="en-US" sz="2000"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new</a:t>
            </a:r>
            <a:r>
              <a:rPr lang="en-US" sz="2000" dirty="0">
                <a:solidFill>
                  <a:schemeClr val="tx1"/>
                </a:solidFill>
                <a:latin typeface="Lucida Console" pitchFamily="49" charset="0"/>
                <a:cs typeface="Arial" pitchFamily="34" charset="0"/>
              </a:rPr>
              <a:t> </a:t>
            </a:r>
            <a:r>
              <a:rPr lang="en-US" sz="2000" dirty="0" err="1">
                <a:solidFill>
                  <a:schemeClr val="tx1"/>
                </a:solidFill>
                <a:latin typeface="Lucida Console" pitchFamily="49" charset="0"/>
                <a:cs typeface="Arial" pitchFamily="34" charset="0"/>
              </a:rPr>
              <a:t>IObject</a:t>
            </a:r>
            <a:r>
              <a:rPr lang="en-US" sz="2000" i="1"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with</a:t>
            </a:r>
            <a:r>
              <a:rPr lang="en-US" sz="2000" dirty="0">
                <a:solidFill>
                  <a:schemeClr val="tx1"/>
                </a:solidFill>
                <a:latin typeface="Lucida Console" pitchFamily="49" charset="0"/>
                <a:cs typeface="Arial" pitchFamily="34" charset="0"/>
              </a:rPr>
              <a:t> </a:t>
            </a:r>
          </a:p>
          <a:p>
            <a:pPr defTabSz="914400" fontAlgn="base">
              <a:spcBef>
                <a:spcPct val="0"/>
              </a:spcBef>
              <a:spcAft>
                <a:spcPct val="0"/>
              </a:spcAft>
            </a:pPr>
            <a:r>
              <a:rPr lang="en-US" sz="2000"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member</a:t>
            </a:r>
            <a:r>
              <a:rPr lang="en-US" sz="2000" dirty="0">
                <a:solidFill>
                  <a:schemeClr val="tx1"/>
                </a:solidFill>
                <a:latin typeface="Lucida Console" pitchFamily="49" charset="0"/>
                <a:cs typeface="Arial" pitchFamily="34" charset="0"/>
              </a:rPr>
              <a:t> x.Prop1 = </a:t>
            </a:r>
            <a:r>
              <a:rPr lang="en-US" sz="2000" i="1" dirty="0" err="1">
                <a:solidFill>
                  <a:schemeClr val="tx1"/>
                </a:solidFill>
                <a:latin typeface="Lucida Console" pitchFamily="49" charset="0"/>
                <a:cs typeface="Arial" pitchFamily="34" charset="0"/>
              </a:rPr>
              <a:t>expr</a:t>
            </a:r>
            <a:endParaRPr lang="en-US" sz="2000" dirty="0">
              <a:solidFill>
                <a:schemeClr val="tx1"/>
              </a:solidFill>
              <a:latin typeface="Lucida Console" pitchFamily="49" charset="0"/>
              <a:cs typeface="Arial" pitchFamily="34" charset="0"/>
            </a:endParaRPr>
          </a:p>
          <a:p>
            <a:pPr defTabSz="914400" fontAlgn="base">
              <a:spcBef>
                <a:spcPct val="0"/>
              </a:spcBef>
              <a:spcAft>
                <a:spcPct val="0"/>
              </a:spcAft>
            </a:pPr>
            <a:r>
              <a:rPr lang="en-US" sz="2000"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member</a:t>
            </a:r>
            <a:r>
              <a:rPr lang="en-US" sz="2000" dirty="0">
                <a:solidFill>
                  <a:schemeClr val="tx1"/>
                </a:solidFill>
                <a:latin typeface="Lucida Console" pitchFamily="49" charset="0"/>
                <a:cs typeface="Arial" pitchFamily="34" charset="0"/>
              </a:rPr>
              <a:t> x.Meth1 </a:t>
            </a:r>
            <a:r>
              <a:rPr lang="en-US" sz="2000" i="1" dirty="0" err="1">
                <a:solidFill>
                  <a:schemeClr val="tx1"/>
                </a:solidFill>
                <a:latin typeface="Lucida Console" pitchFamily="49" charset="0"/>
                <a:cs typeface="Arial" pitchFamily="34" charset="0"/>
              </a:rPr>
              <a:t>args</a:t>
            </a:r>
            <a:r>
              <a:rPr lang="en-US" sz="2000" dirty="0">
                <a:solidFill>
                  <a:schemeClr val="tx1"/>
                </a:solidFill>
                <a:latin typeface="Lucida Console" pitchFamily="49" charset="0"/>
                <a:cs typeface="Arial" pitchFamily="34" charset="0"/>
              </a:rPr>
              <a:t> = </a:t>
            </a:r>
            <a:r>
              <a:rPr lang="en-US" sz="2000" i="1" dirty="0" err="1">
                <a:solidFill>
                  <a:schemeClr val="tx1"/>
                </a:solidFill>
                <a:latin typeface="Lucida Console" pitchFamily="49" charset="0"/>
                <a:cs typeface="Arial" pitchFamily="34" charset="0"/>
              </a:rPr>
              <a:t>expr</a:t>
            </a:r>
            <a:r>
              <a:rPr lang="en-US" sz="2000" dirty="0">
                <a:solidFill>
                  <a:schemeClr val="tx1"/>
                </a:solidFill>
                <a:latin typeface="Lucida Console" pitchFamily="49" charset="0"/>
                <a:cs typeface="Arial" pitchFamily="34" charset="0"/>
              </a:rPr>
              <a:t> }</a:t>
            </a:r>
          </a:p>
          <a:p>
            <a:pPr defTabSz="914400" fontAlgn="base">
              <a:spcBef>
                <a:spcPct val="0"/>
              </a:spcBef>
              <a:spcAft>
                <a:spcPct val="0"/>
              </a:spcAft>
            </a:pPr>
            <a:endParaRPr lang="en-US" sz="2000" dirty="0">
              <a:solidFill>
                <a:schemeClr val="tx1"/>
              </a:solidFill>
              <a:latin typeface="Lucida Console" pitchFamily="49" charset="0"/>
              <a:cs typeface="Arial" pitchFamily="34" charset="0"/>
            </a:endParaRPr>
          </a:p>
          <a:p>
            <a:pPr defTabSz="914400" fontAlgn="base">
              <a:spcBef>
                <a:spcPct val="0"/>
              </a:spcBef>
              <a:spcAft>
                <a:spcPct val="0"/>
              </a:spcAft>
            </a:pPr>
            <a:r>
              <a:rPr lang="en-US" sz="2000"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new</a:t>
            </a:r>
            <a:r>
              <a:rPr lang="en-US" sz="2000" dirty="0">
                <a:solidFill>
                  <a:schemeClr val="tx1"/>
                </a:solidFill>
                <a:latin typeface="Lucida Console" pitchFamily="49" charset="0"/>
                <a:cs typeface="Arial" pitchFamily="34" charset="0"/>
              </a:rPr>
              <a:t> Object()</a:t>
            </a:r>
            <a:r>
              <a:rPr lang="en-US" sz="2000" i="1" dirty="0">
                <a:solidFill>
                  <a:schemeClr val="tx1"/>
                </a:solidFill>
                <a:latin typeface="Lucida Console" pitchFamily="49" charset="0"/>
                <a:cs typeface="Arial" pitchFamily="34" charset="0"/>
              </a:rPr>
              <a:t> </a:t>
            </a:r>
            <a:r>
              <a:rPr lang="en-US" sz="2000" dirty="0">
                <a:solidFill>
                  <a:schemeClr val="tx1"/>
                </a:solidFill>
                <a:latin typeface="Lucida Console" pitchFamily="49" charset="0"/>
                <a:cs typeface="Arial" pitchFamily="34" charset="0"/>
              </a:rPr>
              <a:t>with </a:t>
            </a:r>
          </a:p>
          <a:p>
            <a:pPr defTabSz="914400" fontAlgn="base">
              <a:spcBef>
                <a:spcPct val="0"/>
              </a:spcBef>
              <a:spcAft>
                <a:spcPct val="0"/>
              </a:spcAft>
            </a:pPr>
            <a:r>
              <a:rPr lang="en-US" sz="2000"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member</a:t>
            </a:r>
            <a:r>
              <a:rPr lang="en-US" sz="2000" dirty="0">
                <a:solidFill>
                  <a:schemeClr val="tx1"/>
                </a:solidFill>
                <a:latin typeface="Lucida Console" pitchFamily="49" charset="0"/>
                <a:cs typeface="Arial" pitchFamily="34" charset="0"/>
              </a:rPr>
              <a:t> x.Prop1 = </a:t>
            </a:r>
            <a:r>
              <a:rPr lang="en-US" sz="2000" i="1" dirty="0" err="1">
                <a:solidFill>
                  <a:schemeClr val="tx1"/>
                </a:solidFill>
                <a:latin typeface="Lucida Console" pitchFamily="49" charset="0"/>
                <a:cs typeface="Arial" pitchFamily="34" charset="0"/>
              </a:rPr>
              <a:t>expr</a:t>
            </a:r>
            <a:endParaRPr lang="en-US" sz="2000" dirty="0">
              <a:solidFill>
                <a:schemeClr val="tx1"/>
              </a:solidFill>
              <a:latin typeface="Lucida Console" pitchFamily="49" charset="0"/>
              <a:cs typeface="Arial" pitchFamily="34" charset="0"/>
            </a:endParaRPr>
          </a:p>
          <a:p>
            <a:pPr defTabSz="914400" fontAlgn="base">
              <a:spcBef>
                <a:spcPct val="0"/>
              </a:spcBef>
              <a:spcAft>
                <a:spcPct val="0"/>
              </a:spcAft>
            </a:pPr>
            <a:r>
              <a:rPr lang="en-US" sz="2000"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interface</a:t>
            </a:r>
            <a:r>
              <a:rPr lang="en-US" sz="2000" dirty="0">
                <a:solidFill>
                  <a:schemeClr val="tx1"/>
                </a:solidFill>
                <a:latin typeface="Lucida Console" pitchFamily="49" charset="0"/>
                <a:cs typeface="Arial" pitchFamily="34" charset="0"/>
              </a:rPr>
              <a:t> </a:t>
            </a:r>
            <a:r>
              <a:rPr lang="en-US" sz="2000" dirty="0" err="1">
                <a:solidFill>
                  <a:schemeClr val="tx1"/>
                </a:solidFill>
                <a:latin typeface="Lucida Console" pitchFamily="49" charset="0"/>
                <a:cs typeface="Arial" pitchFamily="34" charset="0"/>
              </a:rPr>
              <a:t>IObject</a:t>
            </a:r>
            <a:r>
              <a:rPr lang="en-US" sz="2000"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with</a:t>
            </a:r>
            <a:endParaRPr lang="en-US" sz="2000" dirty="0">
              <a:solidFill>
                <a:schemeClr val="tx1"/>
              </a:solidFill>
              <a:latin typeface="Lucida Console" pitchFamily="49" charset="0"/>
              <a:cs typeface="Arial" pitchFamily="34" charset="0"/>
            </a:endParaRPr>
          </a:p>
          <a:p>
            <a:pPr defTabSz="914400" fontAlgn="base">
              <a:spcBef>
                <a:spcPct val="0"/>
              </a:spcBef>
              <a:spcAft>
                <a:spcPct val="0"/>
              </a:spcAft>
            </a:pPr>
            <a:r>
              <a:rPr lang="en-US" sz="2000"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member</a:t>
            </a:r>
            <a:r>
              <a:rPr lang="en-US" sz="2000" dirty="0">
                <a:solidFill>
                  <a:schemeClr val="tx1"/>
                </a:solidFill>
                <a:latin typeface="Lucida Console" pitchFamily="49" charset="0"/>
                <a:cs typeface="Arial" pitchFamily="34" charset="0"/>
              </a:rPr>
              <a:t> x.Meth1 </a:t>
            </a:r>
            <a:r>
              <a:rPr lang="en-US" sz="2000" i="1" dirty="0" err="1">
                <a:solidFill>
                  <a:schemeClr val="tx1"/>
                </a:solidFill>
                <a:latin typeface="Lucida Console" pitchFamily="49" charset="0"/>
                <a:cs typeface="Arial" pitchFamily="34" charset="0"/>
              </a:rPr>
              <a:t>args</a:t>
            </a:r>
            <a:r>
              <a:rPr lang="en-US" sz="2000" dirty="0">
                <a:solidFill>
                  <a:schemeClr val="tx1"/>
                </a:solidFill>
                <a:latin typeface="Lucida Console" pitchFamily="49" charset="0"/>
                <a:cs typeface="Arial" pitchFamily="34" charset="0"/>
              </a:rPr>
              <a:t> = </a:t>
            </a:r>
            <a:r>
              <a:rPr lang="en-US" sz="2000" i="1" dirty="0" err="1">
                <a:solidFill>
                  <a:schemeClr val="tx1"/>
                </a:solidFill>
                <a:latin typeface="Lucida Console" pitchFamily="49" charset="0"/>
                <a:cs typeface="Arial" pitchFamily="34" charset="0"/>
              </a:rPr>
              <a:t>expr</a:t>
            </a:r>
            <a:endParaRPr lang="en-US" sz="2000" dirty="0">
              <a:solidFill>
                <a:schemeClr val="tx1"/>
              </a:solidFill>
              <a:latin typeface="Lucida Console" pitchFamily="49" charset="0"/>
              <a:cs typeface="Arial" pitchFamily="34" charset="0"/>
            </a:endParaRPr>
          </a:p>
          <a:p>
            <a:pPr defTabSz="914400" fontAlgn="base">
              <a:spcBef>
                <a:spcPct val="0"/>
              </a:spcBef>
              <a:spcAft>
                <a:spcPct val="0"/>
              </a:spcAft>
            </a:pPr>
            <a:r>
              <a:rPr lang="en-US" sz="2000"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interface</a:t>
            </a:r>
            <a:r>
              <a:rPr lang="en-US" sz="2000" dirty="0">
                <a:solidFill>
                  <a:schemeClr val="tx1"/>
                </a:solidFill>
                <a:latin typeface="Lucida Console" pitchFamily="49" charset="0"/>
                <a:cs typeface="Arial" pitchFamily="34" charset="0"/>
              </a:rPr>
              <a:t> </a:t>
            </a:r>
            <a:r>
              <a:rPr lang="en-US" sz="2000" dirty="0" err="1">
                <a:solidFill>
                  <a:schemeClr val="tx1"/>
                </a:solidFill>
                <a:latin typeface="Lucida Console" pitchFamily="49" charset="0"/>
                <a:cs typeface="Arial" pitchFamily="34" charset="0"/>
              </a:rPr>
              <a:t>IWidget</a:t>
            </a:r>
            <a:r>
              <a:rPr lang="en-US" sz="2000"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with</a:t>
            </a:r>
            <a:endParaRPr lang="en-US" sz="2000" dirty="0">
              <a:solidFill>
                <a:schemeClr val="tx1"/>
              </a:solidFill>
              <a:latin typeface="Lucida Console" pitchFamily="49" charset="0"/>
              <a:cs typeface="Arial" pitchFamily="34" charset="0"/>
            </a:endParaRPr>
          </a:p>
          <a:p>
            <a:pPr defTabSz="914400" fontAlgn="base">
              <a:spcBef>
                <a:spcPct val="0"/>
              </a:spcBef>
              <a:spcAft>
                <a:spcPct val="0"/>
              </a:spcAft>
            </a:pPr>
            <a:r>
              <a:rPr lang="en-US" sz="2000"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member</a:t>
            </a:r>
            <a:r>
              <a:rPr lang="en-US" sz="2000" dirty="0">
                <a:solidFill>
                  <a:schemeClr val="tx1"/>
                </a:solidFill>
                <a:latin typeface="Lucida Console" pitchFamily="49" charset="0"/>
                <a:cs typeface="Arial" pitchFamily="34" charset="0"/>
              </a:rPr>
              <a:t> x.Meth1 </a:t>
            </a:r>
            <a:r>
              <a:rPr lang="en-US" sz="2000" i="1" dirty="0" err="1">
                <a:solidFill>
                  <a:schemeClr val="tx1"/>
                </a:solidFill>
                <a:latin typeface="Lucida Console" pitchFamily="49" charset="0"/>
                <a:cs typeface="Arial" pitchFamily="34" charset="0"/>
              </a:rPr>
              <a:t>args</a:t>
            </a:r>
            <a:r>
              <a:rPr lang="en-US" sz="2000" dirty="0">
                <a:solidFill>
                  <a:schemeClr val="tx1"/>
                </a:solidFill>
                <a:latin typeface="Lucida Console" pitchFamily="49" charset="0"/>
                <a:cs typeface="Arial" pitchFamily="34" charset="0"/>
              </a:rPr>
              <a:t> = </a:t>
            </a:r>
            <a:r>
              <a:rPr lang="en-US" sz="2000" i="1" dirty="0" err="1">
                <a:solidFill>
                  <a:schemeClr val="tx1"/>
                </a:solidFill>
                <a:latin typeface="Lucida Console" pitchFamily="49" charset="0"/>
                <a:cs typeface="Arial" pitchFamily="34" charset="0"/>
              </a:rPr>
              <a:t>expr</a:t>
            </a:r>
            <a:r>
              <a:rPr lang="en-US" sz="2000" dirty="0">
                <a:solidFill>
                  <a:schemeClr val="tx1"/>
                </a:solidFill>
                <a:latin typeface="Lucida Console" pitchFamily="49" charset="0"/>
                <a:cs typeface="Arial" pitchFamily="34" charset="0"/>
              </a:rPr>
              <a:t> }</a:t>
            </a:r>
            <a:endParaRPr lang="en-US" sz="4800" dirty="0">
              <a:solidFill>
                <a:schemeClr val="tx1"/>
              </a:solidFill>
              <a:latin typeface="Lucida Console" pitchFamily="49" charset="0"/>
              <a:cs typeface="Arial" pitchFamily="34" charset="0"/>
            </a:endParaRPr>
          </a:p>
        </p:txBody>
      </p:sp>
      <p:sp>
        <p:nvSpPr>
          <p:cNvPr id="5124" name="Text Box 4"/>
          <p:cNvSpPr txBox="1">
            <a:spLocks noChangeArrowheads="1"/>
          </p:cNvSpPr>
          <p:nvPr/>
        </p:nvSpPr>
        <p:spPr bwMode="auto">
          <a:xfrm>
            <a:off x="2362224" y="123324"/>
            <a:ext cx="5870003" cy="2624504"/>
          </a:xfrm>
          <a:prstGeom prst="rect">
            <a:avLst/>
          </a:prstGeom>
          <a:ln>
            <a:headEnd/>
            <a:tailEnd/>
          </a:ln>
        </p:spPr>
        <p:style>
          <a:lnRef idx="1">
            <a:schemeClr val="dk1"/>
          </a:lnRef>
          <a:fillRef idx="1001">
            <a:schemeClr val="lt2"/>
          </a:fillRef>
          <a:effectRef idx="1">
            <a:schemeClr val="dk1"/>
          </a:effectRef>
          <a:fontRef idx="minor">
            <a:schemeClr val="dk1"/>
          </a:fontRef>
        </p:style>
        <p:txBody>
          <a:bodyPr vert="horz" wrap="square" lIns="54000" tIns="45720" rIns="54000" bIns="45720" numCol="1" anchor="t" anchorCtr="0" compatLnSpc="1">
            <a:prstTxWarp prst="textNoShape">
              <a:avLst/>
            </a:prstTxWarp>
          </a:bodyPr>
          <a:lstStyle/>
          <a:p>
            <a:pPr algn="ctr" defTabSz="914400" fontAlgn="base">
              <a:spcBef>
                <a:spcPct val="0"/>
              </a:spcBef>
              <a:spcAft>
                <a:spcPts val="1000"/>
              </a:spcAft>
            </a:pPr>
            <a:r>
              <a:rPr lang="en-GB" sz="2400" i="1" dirty="0">
                <a:solidFill>
                  <a:schemeClr val="tx1"/>
                </a:solidFill>
                <a:latin typeface="Calibri" pitchFamily="34" charset="0"/>
                <a:cs typeface="Arial" pitchFamily="34" charset="0"/>
              </a:rPr>
              <a:t>Constructed Class Types</a:t>
            </a:r>
          </a:p>
          <a:p>
            <a:pPr defTabSz="914400" fontAlgn="base">
              <a:spcBef>
                <a:spcPct val="0"/>
              </a:spcBef>
              <a:spcAft>
                <a:spcPct val="0"/>
              </a:spcAft>
            </a:pPr>
            <a:r>
              <a:rPr lang="en-GB" sz="2000" b="1" dirty="0">
                <a:solidFill>
                  <a:schemeClr val="tx1"/>
                </a:solidFill>
                <a:latin typeface="Lucida Console" pitchFamily="49" charset="0"/>
                <a:cs typeface="Arial" pitchFamily="34" charset="0"/>
              </a:rPr>
              <a:t>type</a:t>
            </a:r>
            <a:r>
              <a:rPr lang="en-US" sz="2000" dirty="0">
                <a:solidFill>
                  <a:schemeClr val="tx1"/>
                </a:solidFill>
                <a:latin typeface="Lucida Console" pitchFamily="49" charset="0"/>
                <a:cs typeface="Arial" pitchFamily="34" charset="0"/>
              </a:rPr>
              <a:t> </a:t>
            </a:r>
            <a:r>
              <a:rPr lang="en-US" sz="2000" dirty="0" err="1">
                <a:solidFill>
                  <a:schemeClr val="tx1"/>
                </a:solidFill>
                <a:latin typeface="Lucida Console" pitchFamily="49" charset="0"/>
                <a:cs typeface="Arial" pitchFamily="34" charset="0"/>
              </a:rPr>
              <a:t>ObjectType</a:t>
            </a:r>
            <a:r>
              <a:rPr lang="en-US" sz="2000" dirty="0">
                <a:solidFill>
                  <a:schemeClr val="tx1"/>
                </a:solidFill>
                <a:latin typeface="Lucida Console" pitchFamily="49" charset="0"/>
                <a:cs typeface="Arial" pitchFamily="34" charset="0"/>
              </a:rPr>
              <a:t>(</a:t>
            </a:r>
            <a:r>
              <a:rPr lang="en-US" sz="2000" i="1" dirty="0" err="1">
                <a:solidFill>
                  <a:schemeClr val="tx1"/>
                </a:solidFill>
                <a:latin typeface="Lucida Console" pitchFamily="49" charset="0"/>
                <a:cs typeface="Arial" pitchFamily="34" charset="0"/>
              </a:rPr>
              <a:t>args</a:t>
            </a:r>
            <a:r>
              <a:rPr lang="en-US" sz="2000" dirty="0">
                <a:solidFill>
                  <a:schemeClr val="tx1"/>
                </a:solidFill>
                <a:latin typeface="Lucida Console" pitchFamily="49" charset="0"/>
                <a:cs typeface="Arial" pitchFamily="34" charset="0"/>
              </a:rPr>
              <a:t>) </a:t>
            </a:r>
            <a:r>
              <a:rPr lang="en-US" sz="2000" b="1" dirty="0">
                <a:solidFill>
                  <a:schemeClr val="tx1"/>
                </a:solidFill>
                <a:latin typeface="Lucida Console" pitchFamily="49" charset="0"/>
                <a:cs typeface="Arial" pitchFamily="34" charset="0"/>
              </a:rPr>
              <a:t>=</a:t>
            </a:r>
            <a:r>
              <a:rPr lang="en-US" sz="2000" dirty="0">
                <a:solidFill>
                  <a:schemeClr val="tx1"/>
                </a:solidFill>
                <a:latin typeface="Lucida Console" pitchFamily="49" charset="0"/>
                <a:cs typeface="Arial" pitchFamily="34" charset="0"/>
              </a:rPr>
              <a:t> </a:t>
            </a:r>
          </a:p>
          <a:p>
            <a:pPr defTabSz="914400" fontAlgn="base">
              <a:spcBef>
                <a:spcPct val="0"/>
              </a:spcBef>
              <a:spcAft>
                <a:spcPct val="0"/>
              </a:spcAft>
            </a:pPr>
            <a:r>
              <a:rPr lang="en-US" sz="2000"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let</a:t>
            </a:r>
            <a:r>
              <a:rPr lang="en-US" sz="2000" dirty="0">
                <a:solidFill>
                  <a:schemeClr val="tx1"/>
                </a:solidFill>
                <a:latin typeface="Lucida Console" pitchFamily="49" charset="0"/>
                <a:cs typeface="Arial" pitchFamily="34" charset="0"/>
              </a:rPr>
              <a:t> </a:t>
            </a:r>
            <a:r>
              <a:rPr lang="en-US" sz="2000" dirty="0" err="1">
                <a:solidFill>
                  <a:schemeClr val="tx1"/>
                </a:solidFill>
                <a:latin typeface="Lucida Console" pitchFamily="49" charset="0"/>
                <a:cs typeface="Arial" pitchFamily="34" charset="0"/>
              </a:rPr>
              <a:t>internalValue</a:t>
            </a:r>
            <a:r>
              <a:rPr lang="en-US" sz="2000" dirty="0">
                <a:solidFill>
                  <a:schemeClr val="tx1"/>
                </a:solidFill>
                <a:latin typeface="Lucida Console" pitchFamily="49" charset="0"/>
                <a:cs typeface="Arial" pitchFamily="34" charset="0"/>
              </a:rPr>
              <a:t> </a:t>
            </a:r>
            <a:r>
              <a:rPr lang="en-US" sz="2000" b="1" dirty="0">
                <a:solidFill>
                  <a:schemeClr val="tx1"/>
                </a:solidFill>
                <a:latin typeface="Lucida Console" pitchFamily="49" charset="0"/>
                <a:cs typeface="Arial" pitchFamily="34" charset="0"/>
              </a:rPr>
              <a:t>=</a:t>
            </a:r>
            <a:r>
              <a:rPr lang="en-US" sz="2000" dirty="0">
                <a:solidFill>
                  <a:schemeClr val="tx1"/>
                </a:solidFill>
                <a:latin typeface="Lucida Console" pitchFamily="49" charset="0"/>
                <a:cs typeface="Arial" pitchFamily="34" charset="0"/>
              </a:rPr>
              <a:t> </a:t>
            </a:r>
            <a:r>
              <a:rPr lang="en-US" sz="2000" i="1" dirty="0" err="1">
                <a:solidFill>
                  <a:schemeClr val="tx1"/>
                </a:solidFill>
                <a:latin typeface="Lucida Console" pitchFamily="49" charset="0"/>
                <a:cs typeface="Arial" pitchFamily="34" charset="0"/>
              </a:rPr>
              <a:t>expr</a:t>
            </a:r>
            <a:endParaRPr lang="en-US" sz="2000" dirty="0">
              <a:solidFill>
                <a:schemeClr val="tx1"/>
              </a:solidFill>
              <a:latin typeface="Lucida Console" pitchFamily="49" charset="0"/>
              <a:cs typeface="Arial" pitchFamily="34" charset="0"/>
            </a:endParaRPr>
          </a:p>
          <a:p>
            <a:pPr defTabSz="914400" fontAlgn="base">
              <a:spcBef>
                <a:spcPct val="0"/>
              </a:spcBef>
              <a:spcAft>
                <a:spcPct val="0"/>
              </a:spcAft>
            </a:pPr>
            <a:r>
              <a:rPr lang="en-US" sz="2000"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let</a:t>
            </a:r>
            <a:r>
              <a:rPr lang="en-US" sz="2000" dirty="0">
                <a:solidFill>
                  <a:schemeClr val="tx1"/>
                </a:solidFill>
                <a:latin typeface="Lucida Console" pitchFamily="49" charset="0"/>
                <a:cs typeface="Arial" pitchFamily="34" charset="0"/>
              </a:rPr>
              <a:t> </a:t>
            </a:r>
            <a:r>
              <a:rPr lang="en-US" sz="2000" dirty="0" err="1">
                <a:solidFill>
                  <a:schemeClr val="tx1"/>
                </a:solidFill>
                <a:latin typeface="Lucida Console" pitchFamily="49" charset="0"/>
                <a:cs typeface="Arial" pitchFamily="34" charset="0"/>
              </a:rPr>
              <a:t>internalFunction</a:t>
            </a:r>
            <a:r>
              <a:rPr lang="en-US" sz="2000" dirty="0">
                <a:solidFill>
                  <a:schemeClr val="tx1"/>
                </a:solidFill>
                <a:latin typeface="Lucida Console" pitchFamily="49" charset="0"/>
                <a:cs typeface="Arial" pitchFamily="34" charset="0"/>
              </a:rPr>
              <a:t> </a:t>
            </a:r>
            <a:r>
              <a:rPr lang="en-US" sz="2000" i="1" dirty="0" err="1">
                <a:solidFill>
                  <a:schemeClr val="tx1"/>
                </a:solidFill>
                <a:latin typeface="Lucida Console" pitchFamily="49" charset="0"/>
                <a:cs typeface="Arial" pitchFamily="34" charset="0"/>
              </a:rPr>
              <a:t>args</a:t>
            </a:r>
            <a:r>
              <a:rPr lang="en-US" sz="2000" i="1" dirty="0">
                <a:solidFill>
                  <a:schemeClr val="tx1"/>
                </a:solidFill>
                <a:latin typeface="Lucida Console" pitchFamily="49" charset="0"/>
                <a:cs typeface="Arial" pitchFamily="34" charset="0"/>
              </a:rPr>
              <a:t> </a:t>
            </a:r>
            <a:r>
              <a:rPr lang="en-US" sz="2000" b="1" dirty="0">
                <a:solidFill>
                  <a:schemeClr val="tx1"/>
                </a:solidFill>
                <a:latin typeface="Lucida Console" pitchFamily="49" charset="0"/>
                <a:cs typeface="Arial" pitchFamily="34" charset="0"/>
              </a:rPr>
              <a:t>=</a:t>
            </a:r>
            <a:r>
              <a:rPr lang="en-US" sz="2000" dirty="0">
                <a:solidFill>
                  <a:schemeClr val="tx1"/>
                </a:solidFill>
                <a:latin typeface="Lucida Console" pitchFamily="49" charset="0"/>
                <a:cs typeface="Arial" pitchFamily="34" charset="0"/>
              </a:rPr>
              <a:t> </a:t>
            </a:r>
            <a:r>
              <a:rPr lang="en-US" sz="2000" i="1" dirty="0" err="1">
                <a:solidFill>
                  <a:schemeClr val="tx1"/>
                </a:solidFill>
                <a:latin typeface="Lucida Console" pitchFamily="49" charset="0"/>
                <a:cs typeface="Arial" pitchFamily="34" charset="0"/>
              </a:rPr>
              <a:t>expr</a:t>
            </a:r>
            <a:endParaRPr lang="en-US" sz="2000" i="1" dirty="0">
              <a:solidFill>
                <a:schemeClr val="tx1"/>
              </a:solidFill>
              <a:latin typeface="Lucida Console" pitchFamily="49" charset="0"/>
              <a:cs typeface="Arial" pitchFamily="34" charset="0"/>
            </a:endParaRPr>
          </a:p>
          <a:p>
            <a:pPr defTabSz="914400" fontAlgn="base">
              <a:spcBef>
                <a:spcPct val="0"/>
              </a:spcBef>
              <a:spcAft>
                <a:spcPct val="0"/>
              </a:spcAft>
            </a:pPr>
            <a:r>
              <a:rPr lang="en-US" sz="2000"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let</a:t>
            </a:r>
            <a:r>
              <a:rPr lang="en-US" sz="2000"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mutable</a:t>
            </a:r>
            <a:r>
              <a:rPr lang="en-US" sz="2000" dirty="0">
                <a:solidFill>
                  <a:schemeClr val="tx1"/>
                </a:solidFill>
                <a:latin typeface="Lucida Console" pitchFamily="49" charset="0"/>
                <a:cs typeface="Arial" pitchFamily="34" charset="0"/>
              </a:rPr>
              <a:t> </a:t>
            </a:r>
            <a:r>
              <a:rPr lang="en-US" sz="2000" dirty="0" err="1">
                <a:solidFill>
                  <a:schemeClr val="tx1"/>
                </a:solidFill>
                <a:latin typeface="Lucida Console" pitchFamily="49" charset="0"/>
                <a:cs typeface="Arial" pitchFamily="34" charset="0"/>
              </a:rPr>
              <a:t>internalState</a:t>
            </a:r>
            <a:r>
              <a:rPr lang="en-US" sz="2000" dirty="0">
                <a:solidFill>
                  <a:schemeClr val="tx1"/>
                </a:solidFill>
                <a:latin typeface="Lucida Console" pitchFamily="49" charset="0"/>
                <a:cs typeface="Arial" pitchFamily="34" charset="0"/>
              </a:rPr>
              <a:t> </a:t>
            </a:r>
            <a:r>
              <a:rPr lang="en-US" sz="2000" b="1" dirty="0">
                <a:solidFill>
                  <a:schemeClr val="tx1"/>
                </a:solidFill>
                <a:latin typeface="Lucida Console" pitchFamily="49" charset="0"/>
                <a:cs typeface="Arial" pitchFamily="34" charset="0"/>
              </a:rPr>
              <a:t>=</a:t>
            </a:r>
            <a:r>
              <a:rPr lang="en-US" sz="2000" dirty="0">
                <a:solidFill>
                  <a:schemeClr val="tx1"/>
                </a:solidFill>
                <a:latin typeface="Lucida Console" pitchFamily="49" charset="0"/>
                <a:cs typeface="Arial" pitchFamily="34" charset="0"/>
              </a:rPr>
              <a:t> </a:t>
            </a:r>
            <a:r>
              <a:rPr lang="en-US" sz="2000" i="1" dirty="0" err="1">
                <a:solidFill>
                  <a:schemeClr val="tx1"/>
                </a:solidFill>
                <a:latin typeface="Lucida Console" pitchFamily="49" charset="0"/>
                <a:cs typeface="Arial" pitchFamily="34" charset="0"/>
              </a:rPr>
              <a:t>expr</a:t>
            </a:r>
            <a:endParaRPr lang="en-US" sz="2000" dirty="0">
              <a:solidFill>
                <a:schemeClr val="tx1"/>
              </a:solidFill>
              <a:latin typeface="Lucida Console" pitchFamily="49" charset="0"/>
              <a:cs typeface="Arial" pitchFamily="34" charset="0"/>
            </a:endParaRPr>
          </a:p>
          <a:p>
            <a:pPr defTabSz="914400" fontAlgn="base">
              <a:spcBef>
                <a:spcPct val="0"/>
              </a:spcBef>
              <a:spcAft>
                <a:spcPct val="0"/>
              </a:spcAft>
            </a:pPr>
            <a:r>
              <a:rPr lang="en-US" sz="2000"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member</a:t>
            </a:r>
            <a:r>
              <a:rPr lang="en-US" sz="2000" dirty="0">
                <a:solidFill>
                  <a:schemeClr val="tx1"/>
                </a:solidFill>
                <a:latin typeface="Lucida Console" pitchFamily="49" charset="0"/>
                <a:cs typeface="Arial" pitchFamily="34" charset="0"/>
              </a:rPr>
              <a:t> x.Prop1 </a:t>
            </a:r>
            <a:r>
              <a:rPr lang="en-US" sz="2000" b="1" dirty="0">
                <a:solidFill>
                  <a:schemeClr val="tx1"/>
                </a:solidFill>
                <a:latin typeface="Lucida Console" pitchFamily="49" charset="0"/>
                <a:cs typeface="Arial" pitchFamily="34" charset="0"/>
              </a:rPr>
              <a:t>=</a:t>
            </a:r>
            <a:r>
              <a:rPr lang="en-US" sz="2000" dirty="0">
                <a:solidFill>
                  <a:schemeClr val="tx1"/>
                </a:solidFill>
                <a:latin typeface="Lucida Console" pitchFamily="49" charset="0"/>
                <a:cs typeface="Arial" pitchFamily="34" charset="0"/>
              </a:rPr>
              <a:t> </a:t>
            </a:r>
            <a:r>
              <a:rPr lang="en-US" sz="2000" i="1" dirty="0" err="1">
                <a:solidFill>
                  <a:schemeClr val="tx1"/>
                </a:solidFill>
                <a:latin typeface="Lucida Console" pitchFamily="49" charset="0"/>
                <a:cs typeface="Arial" pitchFamily="34" charset="0"/>
              </a:rPr>
              <a:t>expr</a:t>
            </a:r>
            <a:endParaRPr lang="en-US" sz="2000" dirty="0">
              <a:solidFill>
                <a:schemeClr val="tx1"/>
              </a:solidFill>
              <a:latin typeface="Lucida Console" pitchFamily="49" charset="0"/>
              <a:cs typeface="Arial" pitchFamily="34" charset="0"/>
            </a:endParaRPr>
          </a:p>
          <a:p>
            <a:pPr defTabSz="914400" fontAlgn="base">
              <a:spcBef>
                <a:spcPct val="0"/>
              </a:spcBef>
              <a:spcAft>
                <a:spcPct val="0"/>
              </a:spcAft>
            </a:pPr>
            <a:r>
              <a:rPr lang="en-US" sz="2000"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member</a:t>
            </a:r>
            <a:r>
              <a:rPr lang="en-US" sz="2000" dirty="0">
                <a:solidFill>
                  <a:schemeClr val="tx1"/>
                </a:solidFill>
                <a:latin typeface="Lucida Console" pitchFamily="49" charset="0"/>
                <a:cs typeface="Arial" pitchFamily="34" charset="0"/>
              </a:rPr>
              <a:t> x.Meth2 </a:t>
            </a:r>
            <a:r>
              <a:rPr lang="en-US" sz="2000" i="1" dirty="0" err="1">
                <a:solidFill>
                  <a:schemeClr val="tx1"/>
                </a:solidFill>
                <a:latin typeface="Lucida Console" pitchFamily="49" charset="0"/>
                <a:cs typeface="Arial" pitchFamily="34" charset="0"/>
              </a:rPr>
              <a:t>args</a:t>
            </a:r>
            <a:r>
              <a:rPr lang="en-US" sz="2000" dirty="0">
                <a:solidFill>
                  <a:schemeClr val="tx1"/>
                </a:solidFill>
                <a:latin typeface="Lucida Console" pitchFamily="49" charset="0"/>
                <a:cs typeface="Arial" pitchFamily="34" charset="0"/>
              </a:rPr>
              <a:t> </a:t>
            </a:r>
            <a:r>
              <a:rPr lang="en-US" sz="2000" b="1" dirty="0">
                <a:solidFill>
                  <a:schemeClr val="tx1"/>
                </a:solidFill>
                <a:latin typeface="Lucida Console" pitchFamily="49" charset="0"/>
                <a:cs typeface="Arial" pitchFamily="34" charset="0"/>
              </a:rPr>
              <a:t>=</a:t>
            </a:r>
            <a:r>
              <a:rPr lang="en-US" sz="2000" dirty="0">
                <a:solidFill>
                  <a:schemeClr val="tx1"/>
                </a:solidFill>
                <a:latin typeface="Lucida Console" pitchFamily="49" charset="0"/>
                <a:cs typeface="Arial" pitchFamily="34" charset="0"/>
              </a:rPr>
              <a:t> </a:t>
            </a:r>
            <a:r>
              <a:rPr lang="en-US" sz="2000" i="1" dirty="0" err="1">
                <a:solidFill>
                  <a:schemeClr val="tx1"/>
                </a:solidFill>
                <a:latin typeface="Lucida Console" pitchFamily="49" charset="0"/>
                <a:cs typeface="Arial" pitchFamily="34" charset="0"/>
              </a:rPr>
              <a:t>expr</a:t>
            </a:r>
            <a:endParaRPr lang="en-US" sz="4800" dirty="0">
              <a:solidFill>
                <a:schemeClr val="tx1"/>
              </a:solidFill>
              <a:latin typeface="Lucida Console" pitchFamily="49" charset="0"/>
              <a:cs typeface="Arial" pitchFamily="34" charset="0"/>
            </a:endParaRPr>
          </a:p>
        </p:txBody>
      </p:sp>
    </p:spTree>
    <p:extLst>
      <p:ext uri="{BB962C8B-B14F-4D97-AF65-F5344CB8AC3E}">
        <p14:creationId xmlns:p14="http://schemas.microsoft.com/office/powerpoint/2010/main" val="7248595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1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1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2" grpId="0" animBg="1"/>
      <p:bldP spid="5123"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47664" y="498443"/>
            <a:ext cx="3837953" cy="2105192"/>
          </a:xfrm>
        </p:spPr>
        <p:txBody>
          <a:bodyPr/>
          <a:lstStyle/>
          <a:p>
            <a:pPr algn="l"/>
            <a:r>
              <a:rPr lang="en-GB" sz="4000" dirty="0">
                <a:latin typeface="Segoe UI Light" panose="020B0502040204020203" pitchFamily="34" charset="0"/>
                <a:cs typeface="Segoe UI Light" panose="020B0502040204020203" pitchFamily="34" charset="0"/>
              </a:rPr>
              <a:t>Code I love: </a:t>
            </a: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
            </a:r>
            <a:br>
              <a:rPr lang="en-GB" sz="4000" dirty="0">
                <a:latin typeface="Segoe UI Light" panose="020B0502040204020203" pitchFamily="34" charset="0"/>
                <a:cs typeface="Segoe UI Light" panose="020B0502040204020203" pitchFamily="34" charset="0"/>
              </a:rPr>
            </a:br>
            <a:r>
              <a:rPr lang="en-GB" sz="2400" dirty="0">
                <a:latin typeface="Segoe UI Light" panose="020B0502040204020203" pitchFamily="34" charset="0"/>
                <a:cs typeface="Segoe UI Light" panose="020B0502040204020203" pitchFamily="34" charset="0"/>
              </a:rPr>
              <a:t>Functional computation of encapsulated tables and summaries</a:t>
            </a:r>
            <a:endParaRPr lang="en-GB" sz="4800" dirty="0">
              <a:latin typeface="Segoe UI Light" panose="020B0502040204020203" pitchFamily="34" charset="0"/>
              <a:cs typeface="Segoe UI Light" panose="020B0502040204020203" pitchFamily="34" charset="0"/>
            </a:endParaRPr>
          </a:p>
        </p:txBody>
      </p:sp>
      <p:sp>
        <p:nvSpPr>
          <p:cNvPr id="2" name="Rectangle: Folded Corner 1">
            <a:hlinkClick r:id="rId2"/>
            <a:extLst>
              <a:ext uri="{FF2B5EF4-FFF2-40B4-BE49-F238E27FC236}">
                <a16:creationId xmlns:a16="http://schemas.microsoft.com/office/drawing/2014/main" xmlns="" id="{73025AA4-F8AE-488B-ADB9-42F2AFFD1C05}"/>
              </a:ext>
            </a:extLst>
          </p:cNvPr>
          <p:cNvSpPr/>
          <p:nvPr/>
        </p:nvSpPr>
        <p:spPr bwMode="auto">
          <a:xfrm>
            <a:off x="4085617" y="1315566"/>
            <a:ext cx="7947499" cy="4737033"/>
          </a:xfrm>
          <a:prstGeom prst="foldedCorner">
            <a:avLst/>
          </a:prstGeom>
          <a:solidFill>
            <a:srgbClr val="333333"/>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normAutofit lnSpcReduction="10000"/>
          </a:bodyPr>
          <a:lstStyle/>
          <a:p>
            <a:r>
              <a:rPr lang="en-GB" sz="1600" dirty="0">
                <a:solidFill>
                  <a:srgbClr val="608B4E"/>
                </a:solidFill>
                <a:latin typeface="Consolas" panose="020B0609020204030204" pitchFamily="49" charset="0"/>
              </a:rPr>
              <a:t>/// Gives an index to each LR(0) kernel</a:t>
            </a:r>
            <a:endParaRPr lang="en-GB" sz="1600" dirty="0">
              <a:solidFill>
                <a:srgbClr val="D4D4D4"/>
              </a:solidFill>
              <a:latin typeface="Consolas" panose="020B0609020204030204" pitchFamily="49" charset="0"/>
            </a:endParaRPr>
          </a:p>
          <a:p>
            <a:r>
              <a:rPr lang="en-GB" sz="1600" dirty="0">
                <a:solidFill>
                  <a:srgbClr val="569CD6"/>
                </a:solidFill>
                <a:latin typeface="Consolas" panose="020B0609020204030204" pitchFamily="49" charset="0"/>
              </a:rPr>
              <a:t>type</a:t>
            </a:r>
            <a:r>
              <a:rPr lang="en-GB" sz="1600" dirty="0">
                <a:solidFill>
                  <a:srgbClr val="D4D4D4"/>
                </a:solidFill>
                <a:latin typeface="Consolas" panose="020B0609020204030204" pitchFamily="49" charset="0"/>
              </a:rPr>
              <a:t> </a:t>
            </a:r>
            <a:r>
              <a:rPr lang="en-GB" sz="1600" dirty="0" err="1">
                <a:solidFill>
                  <a:srgbClr val="4EC9B0"/>
                </a:solidFill>
                <a:latin typeface="Consolas" panose="020B0609020204030204" pitchFamily="49" charset="0"/>
              </a:rPr>
              <a:t>KernelTable</a:t>
            </a:r>
            <a:r>
              <a:rPr lang="en-GB" sz="1600" dirty="0">
                <a:solidFill>
                  <a:srgbClr val="4EC9B0"/>
                </a:solidFill>
                <a:latin typeface="Consolas" panose="020B0609020204030204" pitchFamily="49" charset="0"/>
              </a:rPr>
              <a:t>(kernels)</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a:t>
            </a:r>
          </a:p>
          <a:p>
            <a:endParaRPr lang="en-GB" sz="1600" dirty="0">
              <a:solidFill>
                <a:srgbClr val="D4D4D4"/>
              </a:solidFill>
              <a:latin typeface="Consolas" panose="020B0609020204030204" pitchFamily="49" charset="0"/>
            </a:endParaRPr>
          </a:p>
          <a:p>
            <a:r>
              <a:rPr lang="en-GB" sz="1600" dirty="0">
                <a:solidFill>
                  <a:srgbClr val="569CD6"/>
                </a:solidFill>
                <a:latin typeface="Consolas" panose="020B0609020204030204" pitchFamily="49" charset="0"/>
              </a:rPr>
              <a:t>    let</a:t>
            </a:r>
            <a:r>
              <a:rPr lang="en-GB" sz="1600" dirty="0">
                <a:solidFill>
                  <a:srgbClr val="D4D4D4"/>
                </a:solidFill>
                <a:latin typeface="Consolas" panose="020B0609020204030204" pitchFamily="49" charset="0"/>
              </a:rPr>
              <a:t> </a:t>
            </a:r>
            <a:r>
              <a:rPr lang="en-GB" sz="1600" dirty="0" err="1">
                <a:solidFill>
                  <a:srgbClr val="9CDCFE"/>
                </a:solidFill>
                <a:latin typeface="Consolas" panose="020B0609020204030204" pitchFamily="49" charset="0"/>
              </a:rPr>
              <a:t>kernelsAndIdxs</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a:t>
            </a:r>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List.indexed</a:t>
            </a:r>
            <a:r>
              <a:rPr lang="en-GB" sz="1600" dirty="0">
                <a:solidFill>
                  <a:srgbClr val="D4D4D4"/>
                </a:solidFill>
                <a:latin typeface="Consolas" panose="020B0609020204030204" pitchFamily="49" charset="0"/>
              </a:rPr>
              <a:t> kernels</a:t>
            </a:r>
          </a:p>
          <a:p>
            <a:endParaRPr lang="en-GB" sz="1600" dirty="0">
              <a:solidFill>
                <a:srgbClr val="D4D4D4"/>
              </a:solidFill>
              <a:latin typeface="Consolas" panose="020B0609020204030204" pitchFamily="49" charset="0"/>
            </a:endParaRPr>
          </a:p>
          <a:p>
            <a:r>
              <a:rPr lang="en-GB" sz="1600" dirty="0">
                <a:solidFill>
                  <a:srgbClr val="569CD6"/>
                </a:solidFill>
                <a:latin typeface="Consolas" panose="020B0609020204030204" pitchFamily="49" charset="0"/>
              </a:rPr>
              <a:t>    let</a:t>
            </a:r>
            <a:r>
              <a:rPr lang="en-GB" sz="1600" dirty="0">
                <a:solidFill>
                  <a:srgbClr val="D4D4D4"/>
                </a:solidFill>
                <a:latin typeface="Consolas" panose="020B0609020204030204" pitchFamily="49" charset="0"/>
              </a:rPr>
              <a:t> </a:t>
            </a:r>
            <a:r>
              <a:rPr lang="en-GB" sz="1600" dirty="0" err="1">
                <a:solidFill>
                  <a:srgbClr val="9CDCFE"/>
                </a:solidFill>
                <a:latin typeface="Consolas" panose="020B0609020204030204" pitchFamily="49" charset="0"/>
              </a:rPr>
              <a:t>kernelIdxs</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a:t>
            </a:r>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List.map</a:t>
            </a:r>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fst</a:t>
            </a:r>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kernelsAndIdxs</a:t>
            </a:r>
            <a:endParaRPr lang="en-GB" sz="1600" dirty="0">
              <a:solidFill>
                <a:srgbClr val="D4D4D4"/>
              </a:solidFill>
              <a:latin typeface="Consolas" panose="020B0609020204030204" pitchFamily="49" charset="0"/>
            </a:endParaRPr>
          </a:p>
          <a:p>
            <a:endParaRPr lang="en-GB" sz="1600" dirty="0">
              <a:solidFill>
                <a:srgbClr val="D4D4D4"/>
              </a:solidFill>
              <a:latin typeface="Consolas" panose="020B0609020204030204" pitchFamily="49" charset="0"/>
            </a:endParaRPr>
          </a:p>
          <a:p>
            <a:r>
              <a:rPr lang="en-GB" sz="1600" dirty="0">
                <a:solidFill>
                  <a:srgbClr val="569CD6"/>
                </a:solidFill>
                <a:latin typeface="Consolas" panose="020B0609020204030204" pitchFamily="49" charset="0"/>
              </a:rPr>
              <a:t>    let</a:t>
            </a:r>
            <a:r>
              <a:rPr lang="en-GB" sz="1600" dirty="0">
                <a:solidFill>
                  <a:srgbClr val="D4D4D4"/>
                </a:solidFill>
                <a:latin typeface="Consolas" panose="020B0609020204030204" pitchFamily="49" charset="0"/>
              </a:rPr>
              <a:t> </a:t>
            </a:r>
            <a:r>
              <a:rPr lang="en-GB" sz="1600" dirty="0" err="1">
                <a:solidFill>
                  <a:srgbClr val="9CDCFE"/>
                </a:solidFill>
                <a:latin typeface="Consolas" panose="020B0609020204030204" pitchFamily="49" charset="0"/>
              </a:rPr>
              <a:t>toIdxMap</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a:t>
            </a:r>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Map.ofList</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for</a:t>
            </a:r>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i,x</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in</a:t>
            </a:r>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kernelsAndIdxs</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-&gt;</a:t>
            </a:r>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x,i</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a:t>
            </a:r>
          </a:p>
          <a:p>
            <a:endParaRPr lang="en-GB" sz="1600" dirty="0">
              <a:solidFill>
                <a:srgbClr val="D4D4D4"/>
              </a:solidFill>
              <a:latin typeface="Consolas" panose="020B0609020204030204" pitchFamily="49" charset="0"/>
            </a:endParaRPr>
          </a:p>
          <a:p>
            <a:r>
              <a:rPr lang="en-GB" sz="1600" dirty="0">
                <a:solidFill>
                  <a:srgbClr val="569CD6"/>
                </a:solidFill>
                <a:latin typeface="Consolas" panose="020B0609020204030204" pitchFamily="49" charset="0"/>
              </a:rPr>
              <a:t>    let</a:t>
            </a:r>
            <a:r>
              <a:rPr lang="en-GB" sz="1600" dirty="0">
                <a:solidFill>
                  <a:srgbClr val="D4D4D4"/>
                </a:solidFill>
                <a:latin typeface="Consolas" panose="020B0609020204030204" pitchFamily="49" charset="0"/>
              </a:rPr>
              <a:t> </a:t>
            </a:r>
            <a:r>
              <a:rPr lang="en-GB" sz="1600" dirty="0" err="1">
                <a:solidFill>
                  <a:srgbClr val="9CDCFE"/>
                </a:solidFill>
                <a:latin typeface="Consolas" panose="020B0609020204030204" pitchFamily="49" charset="0"/>
              </a:rPr>
              <a:t>ofIdxMap</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a:t>
            </a:r>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Array.ofList</a:t>
            </a:r>
            <a:r>
              <a:rPr lang="en-GB" sz="1600" dirty="0">
                <a:solidFill>
                  <a:srgbClr val="D4D4D4"/>
                </a:solidFill>
                <a:latin typeface="Consolas" panose="020B0609020204030204" pitchFamily="49" charset="0"/>
              </a:rPr>
              <a:t> kernels</a:t>
            </a:r>
          </a:p>
          <a:p>
            <a:endParaRPr lang="en-GB" sz="1600" dirty="0">
              <a:solidFill>
                <a:srgbClr val="569CD6"/>
              </a:solidFill>
              <a:latin typeface="Consolas" panose="020B0609020204030204" pitchFamily="49" charset="0"/>
            </a:endParaRPr>
          </a:p>
          <a:p>
            <a:r>
              <a:rPr lang="en-GB" sz="1600" dirty="0">
                <a:solidFill>
                  <a:srgbClr val="569CD6"/>
                </a:solidFill>
                <a:latin typeface="Consolas" panose="020B0609020204030204" pitchFamily="49" charset="0"/>
              </a:rPr>
              <a:t>    member</a:t>
            </a:r>
            <a:r>
              <a:rPr lang="en-GB" sz="1600" dirty="0">
                <a:solidFill>
                  <a:srgbClr val="D4D4D4"/>
                </a:solidFill>
                <a:latin typeface="Consolas" panose="020B0609020204030204" pitchFamily="49" charset="0"/>
              </a:rPr>
              <a:t> </a:t>
            </a:r>
            <a:r>
              <a:rPr lang="en-GB" sz="1600" dirty="0">
                <a:solidFill>
                  <a:srgbClr val="9CDCFE"/>
                </a:solidFill>
                <a:latin typeface="Consolas" panose="020B0609020204030204" pitchFamily="49" charset="0"/>
              </a:rPr>
              <a:t>__.Indexes</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a:t>
            </a:r>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kernelIdxs</a:t>
            </a:r>
            <a:endParaRPr lang="en-GB" sz="1600" dirty="0">
              <a:solidFill>
                <a:srgbClr val="D4D4D4"/>
              </a:solidFill>
              <a:latin typeface="Consolas" panose="020B0609020204030204" pitchFamily="49" charset="0"/>
            </a:endParaRPr>
          </a:p>
          <a:p>
            <a:endParaRPr lang="en-GB" sz="1600" dirty="0">
              <a:solidFill>
                <a:srgbClr val="D4D4D4"/>
              </a:solidFill>
              <a:latin typeface="Consolas" panose="020B0609020204030204" pitchFamily="49" charset="0"/>
            </a:endParaRPr>
          </a:p>
          <a:p>
            <a:r>
              <a:rPr lang="en-GB" sz="1600" dirty="0">
                <a:solidFill>
                  <a:srgbClr val="569CD6"/>
                </a:solidFill>
                <a:latin typeface="Consolas" panose="020B0609020204030204" pitchFamily="49" charset="0"/>
              </a:rPr>
              <a:t>    member</a:t>
            </a:r>
            <a:r>
              <a:rPr lang="en-GB" sz="1600" dirty="0">
                <a:solidFill>
                  <a:srgbClr val="D4D4D4"/>
                </a:solidFill>
                <a:latin typeface="Consolas" panose="020B0609020204030204" pitchFamily="49" charset="0"/>
              </a:rPr>
              <a:t> </a:t>
            </a:r>
            <a:r>
              <a:rPr lang="en-GB" sz="1600" dirty="0">
                <a:solidFill>
                  <a:srgbClr val="9CDCFE"/>
                </a:solidFill>
                <a:latin typeface="Consolas" panose="020B0609020204030204" pitchFamily="49" charset="0"/>
              </a:rPr>
              <a:t>__.Index</a:t>
            </a:r>
            <a:r>
              <a:rPr lang="en-GB" sz="1600" dirty="0">
                <a:solidFill>
                  <a:srgbClr val="D4D4D4"/>
                </a:solidFill>
                <a:latin typeface="Consolas" panose="020B0609020204030204" pitchFamily="49" charset="0"/>
              </a:rPr>
              <a:t>(</a:t>
            </a:r>
            <a:r>
              <a:rPr lang="en-GB" sz="1600" dirty="0">
                <a:solidFill>
                  <a:srgbClr val="9CDCFE"/>
                </a:solidFill>
                <a:latin typeface="Consolas" panose="020B0609020204030204" pitchFamily="49" charset="0"/>
              </a:rPr>
              <a:t>kernel</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a:t>
            </a:r>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toIdxMap</a:t>
            </a:r>
            <a:r>
              <a:rPr lang="en-GB" sz="1600" dirty="0">
                <a:solidFill>
                  <a:srgbClr val="D4D4D4"/>
                </a:solidFill>
                <a:latin typeface="Consolas" panose="020B0609020204030204" pitchFamily="49" charset="0"/>
              </a:rPr>
              <a:t>.</a:t>
            </a:r>
            <a:r>
              <a:rPr lang="en-GB" sz="1600" dirty="0">
                <a:solidFill>
                  <a:srgbClr val="569CD6"/>
                </a:solidFill>
                <a:latin typeface="Consolas" panose="020B0609020204030204" pitchFamily="49" charset="0"/>
              </a:rPr>
              <a:t>[</a:t>
            </a:r>
            <a:r>
              <a:rPr lang="en-GB" sz="1600" dirty="0">
                <a:solidFill>
                  <a:srgbClr val="D4D4D4"/>
                </a:solidFill>
                <a:latin typeface="Consolas" panose="020B0609020204030204" pitchFamily="49" charset="0"/>
              </a:rPr>
              <a:t>kernel</a:t>
            </a:r>
            <a:r>
              <a:rPr lang="en-GB" sz="1600" dirty="0">
                <a:solidFill>
                  <a:srgbClr val="569CD6"/>
                </a:solidFill>
                <a:latin typeface="Consolas" panose="020B0609020204030204" pitchFamily="49" charset="0"/>
              </a:rPr>
              <a:t>]</a:t>
            </a:r>
          </a:p>
          <a:p>
            <a:endParaRPr lang="en-GB" sz="1600" dirty="0">
              <a:solidFill>
                <a:srgbClr val="D4D4D4"/>
              </a:solidFill>
              <a:latin typeface="Consolas" panose="020B0609020204030204" pitchFamily="49" charset="0"/>
            </a:endParaRPr>
          </a:p>
          <a:p>
            <a:r>
              <a:rPr lang="en-GB" sz="1600" dirty="0">
                <a:solidFill>
                  <a:srgbClr val="569CD6"/>
                </a:solidFill>
                <a:latin typeface="Consolas" panose="020B0609020204030204" pitchFamily="49" charset="0"/>
              </a:rPr>
              <a:t>    member</a:t>
            </a:r>
            <a:r>
              <a:rPr lang="en-GB" sz="1600" dirty="0">
                <a:solidFill>
                  <a:srgbClr val="D4D4D4"/>
                </a:solidFill>
                <a:latin typeface="Consolas" panose="020B0609020204030204" pitchFamily="49" charset="0"/>
              </a:rPr>
              <a:t> </a:t>
            </a:r>
            <a:r>
              <a:rPr lang="en-GB" sz="1600" dirty="0">
                <a:solidFill>
                  <a:srgbClr val="9CDCFE"/>
                </a:solidFill>
                <a:latin typeface="Consolas" panose="020B0609020204030204" pitchFamily="49" charset="0"/>
              </a:rPr>
              <a:t>__.Kernel</a:t>
            </a:r>
            <a:r>
              <a:rPr lang="en-GB" sz="1600" dirty="0">
                <a:solidFill>
                  <a:srgbClr val="D4D4D4"/>
                </a:solidFill>
                <a:latin typeface="Consolas" panose="020B0609020204030204" pitchFamily="49" charset="0"/>
              </a:rPr>
              <a:t>(</a:t>
            </a:r>
            <a:r>
              <a:rPr lang="en-GB" sz="1600" dirty="0" err="1">
                <a:solidFill>
                  <a:srgbClr val="9CDCFE"/>
                </a:solidFill>
                <a:latin typeface="Consolas" panose="020B0609020204030204" pitchFamily="49" charset="0"/>
              </a:rPr>
              <a:t>i</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a:t>
            </a:r>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ofIdxMap</a:t>
            </a:r>
            <a:r>
              <a:rPr lang="en-GB" sz="1600" dirty="0">
                <a:solidFill>
                  <a:srgbClr val="D4D4D4"/>
                </a:solidFill>
                <a:latin typeface="Consolas" panose="020B0609020204030204" pitchFamily="49" charset="0"/>
              </a:rPr>
              <a:t>.</a:t>
            </a:r>
            <a:r>
              <a:rPr lang="en-GB" sz="1600" dirty="0">
                <a:solidFill>
                  <a:srgbClr val="569CD6"/>
                </a:solidFill>
                <a:latin typeface="Consolas" panose="020B0609020204030204" pitchFamily="49" charset="0"/>
              </a:rPr>
              <a:t>[</a:t>
            </a:r>
            <a:r>
              <a:rPr lang="en-GB" sz="1600" dirty="0" err="1">
                <a:solidFill>
                  <a:srgbClr val="D4D4D4"/>
                </a:solidFill>
                <a:latin typeface="Consolas" panose="020B0609020204030204" pitchFamily="49" charset="0"/>
              </a:rPr>
              <a:t>i</a:t>
            </a:r>
            <a:r>
              <a:rPr lang="en-GB" sz="1600" dirty="0">
                <a:solidFill>
                  <a:srgbClr val="569CD6"/>
                </a:solidFill>
                <a:latin typeface="Consolas" panose="020B0609020204030204" pitchFamily="49" charset="0"/>
              </a:rPr>
              <a:t>]</a:t>
            </a:r>
            <a:r>
              <a:rPr lang="en-GB" sz="1600" dirty="0">
                <a:solidFill>
                  <a:srgbClr val="D4D4D4"/>
                </a:solidFill>
                <a:latin typeface="Consolas" panose="020B0609020204030204" pitchFamily="49" charset="0"/>
              </a:rPr>
              <a:t> </a:t>
            </a:r>
            <a:endParaRPr lang="en-GB" sz="1600" b="0" dirty="0">
              <a:solidFill>
                <a:srgbClr val="D4D4D4"/>
              </a:solidFill>
              <a:effectLst/>
              <a:latin typeface="Consolas" panose="020B0609020204030204" pitchFamily="49" charset="0"/>
            </a:endParaRPr>
          </a:p>
        </p:txBody>
      </p:sp>
      <p:sp>
        <p:nvSpPr>
          <p:cNvPr id="5" name="Title 3">
            <a:extLst>
              <a:ext uri="{FF2B5EF4-FFF2-40B4-BE49-F238E27FC236}">
                <a16:creationId xmlns:a16="http://schemas.microsoft.com/office/drawing/2014/main" xmlns="" id="{ADB27152-CC07-4065-8CC2-272CF7E0E46A}"/>
              </a:ext>
            </a:extLst>
          </p:cNvPr>
          <p:cNvSpPr txBox="1">
            <a:spLocks/>
          </p:cNvSpPr>
          <p:nvPr/>
        </p:nvSpPr>
        <p:spPr>
          <a:xfrm>
            <a:off x="3968885" y="887548"/>
            <a:ext cx="3083668" cy="276999"/>
          </a:xfrm>
          <a:prstGeom prst="rect">
            <a:avLst/>
          </a:prstGeom>
        </p:spPr>
        <p:txBody>
          <a:bodyPr vert="horz" wrap="square" lIns="0" tIns="0" rIns="0" bIns="0" rtlCol="0" anchor="t">
            <a:spAutoFit/>
          </a:bodyPr>
          <a:lstStyle>
            <a:lvl1pPr algn="ctr" defTabSz="933007" rtl="0" eaLnBrk="1" latinLnBrk="0" hangingPunct="1">
              <a:lnSpc>
                <a:spcPct val="90000"/>
              </a:lnSpc>
              <a:spcBef>
                <a:spcPct val="0"/>
              </a:spcBef>
              <a:buNone/>
              <a:defRPr lang="en-US" sz="4500" b="0" kern="1200" cap="none" spc="-102" baseline="0">
                <a:ln w="3175">
                  <a:noFill/>
                </a:ln>
                <a:gradFill flip="none" rotWithShape="1">
                  <a:gsLst>
                    <a:gs pos="0">
                      <a:schemeClr val="tx1"/>
                    </a:gs>
                    <a:gs pos="86000">
                      <a:schemeClr val="tx1"/>
                    </a:gs>
                  </a:gsLst>
                  <a:lin ang="5400000" scaled="0"/>
                  <a:tileRect/>
                </a:gradFill>
                <a:effectLst/>
                <a:latin typeface="Candara" pitchFamily="34" charset="0"/>
                <a:ea typeface="+mn-ea"/>
                <a:cs typeface="Arial" charset="0"/>
              </a:defRPr>
            </a:lvl1pPr>
          </a:lstStyle>
          <a:p>
            <a:r>
              <a:rPr lang="en-GB" sz="2000" dirty="0">
                <a:latin typeface="Segoe UI Light" panose="020B0502040204020203" pitchFamily="34" charset="0"/>
              </a:rPr>
              <a:t>An early example (</a:t>
            </a:r>
            <a:r>
              <a:rPr lang="en-GB" sz="2000" dirty="0" err="1">
                <a:latin typeface="Segoe UI Light" panose="020B0502040204020203" pitchFamily="34" charset="0"/>
                <a:hlinkClick r:id="rId2"/>
              </a:rPr>
              <a:t>FsLexYacc</a:t>
            </a:r>
            <a:r>
              <a:rPr lang="en-GB" sz="2000" dirty="0">
                <a:latin typeface="Segoe UI Light" panose="020B0502040204020203" pitchFamily="34" charset="0"/>
              </a:rPr>
              <a:t>):</a:t>
            </a:r>
            <a:endParaRPr lang="en-GB" sz="2800" dirty="0">
              <a:latin typeface="Segoe UI Light" panose="020B0502040204020203" pitchFamily="34" charset="0"/>
            </a:endParaRPr>
          </a:p>
        </p:txBody>
      </p:sp>
    </p:spTree>
    <p:extLst>
      <p:ext uri="{BB962C8B-B14F-4D97-AF65-F5344CB8AC3E}">
        <p14:creationId xmlns:p14="http://schemas.microsoft.com/office/powerpoint/2010/main" val="276906407"/>
      </p:ext>
    </p:extLst>
  </p:cSld>
  <p:clrMapOvr>
    <a:masterClrMapping/>
  </p:clrMapOv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15766" y="2807893"/>
            <a:ext cx="11176000" cy="553998"/>
          </a:xfrm>
        </p:spPr>
        <p:txBody>
          <a:bodyPr/>
          <a:lstStyle/>
          <a:p>
            <a:r>
              <a:rPr lang="en-GB" sz="4000" dirty="0">
                <a:latin typeface="Segoe UI Light" panose="020B0502040204020203" pitchFamily="34" charset="0"/>
                <a:cs typeface="Segoe UI Light" panose="020B0502040204020203" pitchFamily="34" charset="0"/>
              </a:rPr>
              <a:t>Deconstructing Object Programming</a:t>
            </a:r>
            <a:endParaRPr lang="en-GB"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060350304"/>
      </p:ext>
    </p:extLst>
  </p:cSld>
  <p:clrMapOvr>
    <a:masterClrMapping/>
  </p:clrMapOv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xmlns="" id="{A088EBC4-E98F-40AC-9D53-3DF319EEC0F9}"/>
              </a:ext>
            </a:extLst>
          </p:cNvPr>
          <p:cNvSpPr>
            <a:spLocks noGrp="1"/>
          </p:cNvSpPr>
          <p:nvPr>
            <p:ph type="body" idx="1"/>
          </p:nvPr>
        </p:nvSpPr>
        <p:spPr>
          <a:xfrm>
            <a:off x="496110" y="1108952"/>
            <a:ext cx="11167353" cy="5622587"/>
          </a:xfrm>
        </p:spPr>
        <p:txBody>
          <a:bodyPr numCol="2">
            <a:normAutofit/>
          </a:bodyPr>
          <a:lstStyle/>
          <a:p>
            <a:pPr marL="382588" indent="-382588">
              <a:buFont typeface="+mj-lt"/>
              <a:buAutoNum type="arabicPeriod"/>
            </a:pPr>
            <a:r>
              <a:rPr lang="en-GB" sz="2400" dirty="0">
                <a:latin typeface="Segoe UI Light" panose="020B0502040204020203" pitchFamily="34" charset="0"/>
                <a:cs typeface="Segoe UI Light" panose="020B0502040204020203" pitchFamily="34" charset="0"/>
              </a:rPr>
              <a:t>dot notation (</a:t>
            </a:r>
            <a:r>
              <a:rPr lang="en-GB" sz="1500" dirty="0" err="1">
                <a:latin typeface="Segoe UI Light" panose="020B0502040204020203" pitchFamily="34" charset="0"/>
                <a:cs typeface="Segoe UI Light" panose="020B0502040204020203" pitchFamily="34" charset="0"/>
              </a:rPr>
              <a:t>x.Length</a:t>
            </a:r>
            <a:r>
              <a:rPr lang="en-GB" sz="2400" dirty="0">
                <a:latin typeface="Segoe UI Light" panose="020B0502040204020203" pitchFamily="34" charset="0"/>
                <a:cs typeface="Segoe UI Light" panose="020B0502040204020203" pitchFamily="34" charset="0"/>
              </a:rPr>
              <a:t>)</a:t>
            </a:r>
          </a:p>
          <a:p>
            <a:pPr marL="382588" indent="-382588">
              <a:buFont typeface="+mj-lt"/>
              <a:buAutoNum type="arabicPeriod"/>
            </a:pPr>
            <a:r>
              <a:rPr lang="en-GB" sz="2400" dirty="0">
                <a:latin typeface="Segoe UI Light" panose="020B0502040204020203" pitchFamily="34" charset="0"/>
                <a:cs typeface="Segoe UI Light" panose="020B0502040204020203" pitchFamily="34" charset="0"/>
              </a:rPr>
              <a:t>instance members </a:t>
            </a:r>
          </a:p>
          <a:p>
            <a:pPr marL="382588" indent="-382588">
              <a:buFont typeface="+mj-lt"/>
              <a:buAutoNum type="arabicPeriod"/>
            </a:pPr>
            <a:r>
              <a:rPr lang="en-GB" sz="2400" dirty="0">
                <a:latin typeface="Segoe UI Light" panose="020B0502040204020203" pitchFamily="34" charset="0"/>
                <a:cs typeface="Segoe UI Light" panose="020B0502040204020203" pitchFamily="34" charset="0"/>
              </a:rPr>
              <a:t>type-directed name resolution</a:t>
            </a:r>
          </a:p>
          <a:p>
            <a:pPr marL="382588" indent="-382588">
              <a:buFont typeface="+mj-lt"/>
              <a:buAutoNum type="arabicPeriod"/>
            </a:pPr>
            <a:r>
              <a:rPr lang="en-GB" sz="2400" dirty="0">
                <a:latin typeface="Segoe UI Light" panose="020B0502040204020203" pitchFamily="34" charset="0"/>
                <a:cs typeface="Segoe UI Light" panose="020B0502040204020203" pitchFamily="34" charset="0"/>
              </a:rPr>
              <a:t>implicit constructors </a:t>
            </a:r>
          </a:p>
          <a:p>
            <a:pPr marL="382588" indent="-382588">
              <a:buFont typeface="+mj-lt"/>
              <a:buAutoNum type="arabicPeriod"/>
            </a:pPr>
            <a:r>
              <a:rPr lang="en-GB" sz="2400" dirty="0">
                <a:latin typeface="Segoe UI Light" panose="020B0502040204020203" pitchFamily="34" charset="0"/>
                <a:cs typeface="Segoe UI Light" panose="020B0502040204020203" pitchFamily="34" charset="0"/>
              </a:rPr>
              <a:t>static members </a:t>
            </a:r>
          </a:p>
          <a:p>
            <a:pPr marL="382588" indent="-382588">
              <a:buFont typeface="+mj-lt"/>
              <a:buAutoNum type="arabicPeriod"/>
            </a:pPr>
            <a:r>
              <a:rPr lang="en-GB" sz="2400" dirty="0">
                <a:latin typeface="Segoe UI Light" panose="020B0502040204020203" pitchFamily="34" charset="0"/>
                <a:cs typeface="Segoe UI Light" panose="020B0502040204020203" pitchFamily="34" charset="0"/>
              </a:rPr>
              <a:t>indexer notation arr.[x]</a:t>
            </a:r>
          </a:p>
          <a:p>
            <a:pPr marL="382588" indent="-382588">
              <a:buFont typeface="+mj-lt"/>
              <a:buAutoNum type="arabicPeriod"/>
            </a:pPr>
            <a:r>
              <a:rPr lang="en-GB" sz="2400" dirty="0">
                <a:latin typeface="Segoe UI Light" panose="020B0502040204020203" pitchFamily="34" charset="0"/>
                <a:cs typeface="Segoe UI Light" panose="020B0502040204020203" pitchFamily="34" charset="0"/>
              </a:rPr>
              <a:t>named arguments</a:t>
            </a:r>
          </a:p>
          <a:p>
            <a:pPr marL="382588" indent="-382588">
              <a:buFont typeface="+mj-lt"/>
              <a:buAutoNum type="arabicPeriod"/>
            </a:pPr>
            <a:r>
              <a:rPr lang="en-GB" sz="2400" dirty="0">
                <a:latin typeface="Segoe UI Light" panose="020B0502040204020203" pitchFamily="34" charset="0"/>
                <a:cs typeface="Segoe UI Light" panose="020B0502040204020203" pitchFamily="34" charset="0"/>
              </a:rPr>
              <a:t>optional arguments </a:t>
            </a:r>
          </a:p>
          <a:p>
            <a:pPr marL="382588" indent="-382588">
              <a:buFont typeface="+mj-lt"/>
              <a:buAutoNum type="arabicPeriod"/>
            </a:pPr>
            <a:r>
              <a:rPr lang="en-GB" sz="2400" dirty="0">
                <a:latin typeface="Segoe UI Light" panose="020B0502040204020203" pitchFamily="34" charset="0"/>
                <a:cs typeface="Segoe UI Light" panose="020B0502040204020203" pitchFamily="34" charset="0"/>
              </a:rPr>
              <a:t>interface types </a:t>
            </a:r>
          </a:p>
          <a:p>
            <a:pPr marL="382588" indent="-382588">
              <a:buFont typeface="+mj-lt"/>
              <a:buAutoNum type="arabicPeriod"/>
            </a:pPr>
            <a:r>
              <a:rPr lang="en-GB" sz="2400" dirty="0">
                <a:latin typeface="Segoe UI Light" panose="020B0502040204020203" pitchFamily="34" charset="0"/>
                <a:cs typeface="Segoe UI Light" panose="020B0502040204020203" pitchFamily="34" charset="0"/>
              </a:rPr>
              <a:t>mutable data </a:t>
            </a:r>
          </a:p>
          <a:p>
            <a:pPr marL="382588" indent="-382588">
              <a:buFont typeface="+mj-lt"/>
              <a:buAutoNum type="arabicPeriod"/>
            </a:pPr>
            <a:r>
              <a:rPr lang="en-GB" sz="2400" dirty="0">
                <a:latin typeface="Segoe UI Light" panose="020B0502040204020203" pitchFamily="34" charset="0"/>
                <a:cs typeface="Segoe UI Light" panose="020B0502040204020203" pitchFamily="34" charset="0"/>
              </a:rPr>
              <a:t>defining events </a:t>
            </a:r>
          </a:p>
          <a:p>
            <a:pPr marL="382588" indent="-382588">
              <a:buFont typeface="+mj-lt"/>
              <a:buAutoNum type="arabicPeriod"/>
            </a:pPr>
            <a:r>
              <a:rPr lang="en-GB" sz="2400" dirty="0">
                <a:latin typeface="Segoe UI Light" panose="020B0502040204020203" pitchFamily="34" charset="0"/>
                <a:cs typeface="Segoe UI Light" panose="020B0502040204020203" pitchFamily="34" charset="0"/>
              </a:rPr>
              <a:t>defining operators on types </a:t>
            </a:r>
          </a:p>
          <a:p>
            <a:pPr marL="382588" indent="-382588">
              <a:buFont typeface="+mj-lt"/>
              <a:buAutoNum type="arabicPeriod"/>
            </a:pPr>
            <a:r>
              <a:rPr lang="en-GB" sz="2400" dirty="0">
                <a:latin typeface="Segoe UI Light" panose="020B0502040204020203" pitchFamily="34" charset="0"/>
                <a:cs typeface="Segoe UI Light" panose="020B0502040204020203" pitchFamily="34" charset="0"/>
              </a:rPr>
              <a:t>auto properties </a:t>
            </a:r>
          </a:p>
          <a:p>
            <a:pPr marL="382588" indent="-382588">
              <a:buFont typeface="+mj-lt"/>
              <a:buAutoNum type="arabicPeriod"/>
            </a:pPr>
            <a:r>
              <a:rPr lang="en-GB" sz="2400" dirty="0" err="1">
                <a:latin typeface="Segoe UI Light" panose="020B0502040204020203" pitchFamily="34" charset="0"/>
                <a:cs typeface="Segoe UI Light" panose="020B0502040204020203" pitchFamily="34" charset="0"/>
              </a:rPr>
              <a:t>IDisposable</a:t>
            </a:r>
            <a:r>
              <a:rPr lang="en-GB" sz="2400" dirty="0">
                <a:latin typeface="Segoe UI Light" panose="020B0502040204020203" pitchFamily="34" charset="0"/>
                <a:cs typeface="Segoe UI Light" panose="020B0502040204020203" pitchFamily="34" charset="0"/>
              </a:rPr>
              <a:t>, </a:t>
            </a:r>
            <a:r>
              <a:rPr lang="en-GB" sz="2400" dirty="0" err="1">
                <a:latin typeface="Segoe UI Light" panose="020B0502040204020203" pitchFamily="34" charset="0"/>
                <a:cs typeface="Segoe UI Light" panose="020B0502040204020203" pitchFamily="34" charset="0"/>
              </a:rPr>
              <a:t>IEnumerable</a:t>
            </a:r>
            <a:endParaRPr lang="en-GB" sz="2400" dirty="0">
              <a:latin typeface="Segoe UI Light" panose="020B0502040204020203" pitchFamily="34" charset="0"/>
              <a:cs typeface="Segoe UI Light" panose="020B0502040204020203" pitchFamily="34" charset="0"/>
            </a:endParaRPr>
          </a:p>
          <a:p>
            <a:pPr marL="382588" indent="-382588">
              <a:buFont typeface="+mj-lt"/>
              <a:buAutoNum type="arabicPeriod"/>
            </a:pPr>
            <a:r>
              <a:rPr lang="en-GB" sz="2400" dirty="0">
                <a:latin typeface="Segoe UI Light" panose="020B0502040204020203" pitchFamily="34" charset="0"/>
                <a:cs typeface="Segoe UI Light" panose="020B0502040204020203" pitchFamily="34" charset="0"/>
              </a:rPr>
              <a:t>type extensions</a:t>
            </a:r>
          </a:p>
          <a:p>
            <a:pPr marL="382588" indent="-382588">
              <a:buFont typeface="+mj-lt"/>
              <a:buAutoNum type="arabicPeriod"/>
            </a:pPr>
            <a:r>
              <a:rPr lang="en-GB" sz="2400" dirty="0">
                <a:latin typeface="Segoe UI Light" panose="020B0502040204020203" pitchFamily="34" charset="0"/>
                <a:cs typeface="Segoe UI Light" panose="020B0502040204020203" pitchFamily="34" charset="0"/>
              </a:rPr>
              <a:t>structs</a:t>
            </a:r>
          </a:p>
          <a:p>
            <a:pPr marL="382588" indent="-382588">
              <a:buFont typeface="+mj-lt"/>
              <a:buAutoNum type="arabicPeriod"/>
            </a:pPr>
            <a:r>
              <a:rPr lang="en-GB" sz="2400" dirty="0">
                <a:latin typeface="Segoe UI Light" panose="020B0502040204020203" pitchFamily="34" charset="0"/>
                <a:cs typeface="Segoe UI Light" panose="020B0502040204020203" pitchFamily="34" charset="0"/>
              </a:rPr>
              <a:t>delegates </a:t>
            </a:r>
          </a:p>
          <a:p>
            <a:pPr marL="382588" indent="-382588">
              <a:buFont typeface="+mj-lt"/>
              <a:buAutoNum type="arabicPeriod"/>
            </a:pPr>
            <a:r>
              <a:rPr lang="en-GB" sz="2400" dirty="0" err="1">
                <a:latin typeface="Segoe UI Light" panose="020B0502040204020203" pitchFamily="34" charset="0"/>
                <a:cs typeface="Segoe UI Light" panose="020B0502040204020203" pitchFamily="34" charset="0"/>
              </a:rPr>
              <a:t>enums</a:t>
            </a:r>
            <a:r>
              <a:rPr lang="en-GB" sz="2400" dirty="0">
                <a:latin typeface="Segoe UI Light" panose="020B0502040204020203" pitchFamily="34" charset="0"/>
                <a:cs typeface="Segoe UI Light" panose="020B0502040204020203" pitchFamily="34" charset="0"/>
              </a:rPr>
              <a:t> </a:t>
            </a:r>
          </a:p>
          <a:p>
            <a:pPr marL="382588" indent="-382588">
              <a:buFont typeface="+mj-lt"/>
              <a:buAutoNum type="arabicPeriod"/>
            </a:pPr>
            <a:r>
              <a:rPr lang="en-GB" sz="2400" dirty="0">
                <a:latin typeface="Segoe UI Light" panose="020B0502040204020203" pitchFamily="34" charset="0"/>
                <a:cs typeface="Segoe UI Light" panose="020B0502040204020203" pitchFamily="34" charset="0"/>
              </a:rPr>
              <a:t>implementation inheritance</a:t>
            </a:r>
          </a:p>
          <a:p>
            <a:pPr marL="382588" indent="-382588">
              <a:buFont typeface="+mj-lt"/>
              <a:buAutoNum type="arabicPeriod"/>
            </a:pPr>
            <a:r>
              <a:rPr lang="en-GB" sz="2400" dirty="0">
                <a:latin typeface="Segoe UI Light" panose="020B0502040204020203" pitchFamily="34" charset="0"/>
                <a:cs typeface="Segoe UI Light" panose="020B0502040204020203" pitchFamily="34" charset="0"/>
              </a:rPr>
              <a:t>nulls and </a:t>
            </a:r>
            <a:r>
              <a:rPr lang="en-GB" sz="2400" dirty="0" err="1">
                <a:latin typeface="Segoe UI Light" panose="020B0502040204020203" pitchFamily="34" charset="0"/>
                <a:cs typeface="Segoe UI Light" panose="020B0502040204020203" pitchFamily="34" charset="0"/>
              </a:rPr>
              <a:t>Unchecked.defaultof</a:t>
            </a:r>
            <a:r>
              <a:rPr lang="en-GB" sz="2400" dirty="0">
                <a:latin typeface="Segoe UI Light" panose="020B0502040204020203" pitchFamily="34" charset="0"/>
                <a:cs typeface="Segoe UI Light" panose="020B0502040204020203" pitchFamily="34" charset="0"/>
              </a:rPr>
              <a:t>&lt;_&gt;</a:t>
            </a:r>
          </a:p>
          <a:p>
            <a:pPr marL="382588" indent="-382588">
              <a:buFont typeface="+mj-lt"/>
              <a:buAutoNum type="arabicPeriod"/>
            </a:pPr>
            <a:r>
              <a:rPr lang="en-GB" sz="2400" dirty="0">
                <a:latin typeface="Segoe UI Light" panose="020B0502040204020203" pitchFamily="34" charset="0"/>
                <a:cs typeface="Segoe UI Light" panose="020B0502040204020203" pitchFamily="34" charset="0"/>
              </a:rPr>
              <a:t>method overloading</a:t>
            </a:r>
          </a:p>
          <a:p>
            <a:pPr marL="382588" indent="-382588">
              <a:buFont typeface="+mj-lt"/>
              <a:buAutoNum type="arabicPeriod"/>
            </a:pPr>
            <a:r>
              <a:rPr lang="en-GB" sz="2400" dirty="0">
                <a:latin typeface="Segoe UI Light" panose="020B0502040204020203" pitchFamily="34" charset="0"/>
                <a:cs typeface="Segoe UI Light" panose="020B0502040204020203" pitchFamily="34" charset="0"/>
              </a:rPr>
              <a:t>curried method overloads</a:t>
            </a:r>
          </a:p>
          <a:p>
            <a:pPr marL="382588" indent="-382588">
              <a:buFont typeface="+mj-lt"/>
              <a:buAutoNum type="arabicPeriod"/>
            </a:pPr>
            <a:r>
              <a:rPr lang="en-GB" sz="2400" dirty="0">
                <a:latin typeface="Segoe UI Light" panose="020B0502040204020203" pitchFamily="34" charset="0"/>
                <a:cs typeface="Segoe UI Light" panose="020B0502040204020203" pitchFamily="34" charset="0"/>
              </a:rPr>
              <a:t>protected members </a:t>
            </a:r>
          </a:p>
          <a:p>
            <a:pPr marL="382588" indent="-382588">
              <a:buFont typeface="+mj-lt"/>
              <a:buAutoNum type="arabicPeriod"/>
            </a:pPr>
            <a:r>
              <a:rPr lang="en-GB" sz="2400" dirty="0">
                <a:latin typeface="Segoe UI Light" panose="020B0502040204020203" pitchFamily="34" charset="0"/>
                <a:cs typeface="Segoe UI Light" panose="020B0502040204020203" pitchFamily="34" charset="0"/>
              </a:rPr>
              <a:t>self types</a:t>
            </a:r>
          </a:p>
          <a:p>
            <a:pPr marL="382588" indent="-382588">
              <a:buFont typeface="+mj-lt"/>
              <a:buAutoNum type="arabicPeriod"/>
            </a:pPr>
            <a:r>
              <a:rPr lang="en-GB" sz="2400" dirty="0">
                <a:latin typeface="Segoe UI Light" panose="020B0502040204020203" pitchFamily="34" charset="0"/>
                <a:cs typeface="Segoe UI Light" panose="020B0502040204020203" pitchFamily="34" charset="0"/>
              </a:rPr>
              <a:t>wildcard types</a:t>
            </a:r>
          </a:p>
          <a:p>
            <a:pPr marL="382588" indent="-382588">
              <a:buFont typeface="+mj-lt"/>
              <a:buAutoNum type="arabicPeriod"/>
            </a:pPr>
            <a:r>
              <a:rPr lang="en-GB" sz="2400" dirty="0">
                <a:latin typeface="Segoe UI Light" panose="020B0502040204020203" pitchFamily="34" charset="0"/>
                <a:cs typeface="Segoe UI Light" panose="020B0502040204020203" pitchFamily="34" charset="0"/>
              </a:rPr>
              <a:t>aspect oriented programming …</a:t>
            </a:r>
          </a:p>
          <a:p>
            <a:pPr marL="382588" indent="-382588">
              <a:buFont typeface="+mj-lt"/>
              <a:buAutoNum type="arabicPeriod"/>
            </a:pPr>
            <a:r>
              <a:rPr lang="en-GB" sz="2400" dirty="0">
                <a:latin typeface="Segoe UI Light" panose="020B0502040204020203" pitchFamily="34" charset="0"/>
                <a:cs typeface="Segoe UI Light" panose="020B0502040204020203" pitchFamily="34" charset="0"/>
              </a:rPr>
              <a:t>…</a:t>
            </a:r>
          </a:p>
        </p:txBody>
      </p:sp>
      <p:sp>
        <p:nvSpPr>
          <p:cNvPr id="6" name="Title 3">
            <a:extLst>
              <a:ext uri="{FF2B5EF4-FFF2-40B4-BE49-F238E27FC236}">
                <a16:creationId xmlns:a16="http://schemas.microsoft.com/office/drawing/2014/main" xmlns="" id="{513714D5-14FE-4A5E-B2D0-5FF8A7C13F79}"/>
              </a:ext>
            </a:extLst>
          </p:cNvPr>
          <p:cNvSpPr>
            <a:spLocks noGrp="1"/>
          </p:cNvSpPr>
          <p:nvPr>
            <p:ph type="title"/>
          </p:nvPr>
        </p:nvSpPr>
        <p:spPr>
          <a:xfrm>
            <a:off x="496110" y="298157"/>
            <a:ext cx="11176000" cy="553998"/>
          </a:xfrm>
        </p:spPr>
        <p:txBody>
          <a:bodyPr/>
          <a:lstStyle/>
          <a:p>
            <a:pPr algn="ctr"/>
            <a:r>
              <a:rPr lang="en-GB" sz="4000" dirty="0">
                <a:latin typeface="Segoe UI Light" panose="020B0502040204020203" pitchFamily="34" charset="0"/>
                <a:cs typeface="Segoe UI Light" panose="020B0502040204020203" pitchFamily="34" charset="0"/>
              </a:rPr>
              <a:t>The 20+ features of OO</a:t>
            </a:r>
            <a:endParaRPr lang="en-GB" dirty="0">
              <a:latin typeface="Segoe UI Light" panose="020B0502040204020203" pitchFamily="34" charset="0"/>
              <a:cs typeface="Segoe UI Light" panose="020B0502040204020203" pitchFamily="34" charset="0"/>
            </a:endParaRPr>
          </a:p>
        </p:txBody>
      </p:sp>
      <p:sp>
        <p:nvSpPr>
          <p:cNvPr id="2" name="TextBox 1">
            <a:extLst>
              <a:ext uri="{FF2B5EF4-FFF2-40B4-BE49-F238E27FC236}">
                <a16:creationId xmlns:a16="http://schemas.microsoft.com/office/drawing/2014/main" xmlns="" id="{38CE4856-6F37-4FA5-BE40-F278BFB9FC95}"/>
              </a:ext>
            </a:extLst>
          </p:cNvPr>
          <p:cNvSpPr txBox="1"/>
          <p:nvPr/>
        </p:nvSpPr>
        <p:spPr>
          <a:xfrm>
            <a:off x="3648269" y="1950098"/>
            <a:ext cx="3294172" cy="3062377"/>
          </a:xfrm>
          <a:prstGeom prst="rect">
            <a:avLst/>
          </a:prstGeom>
          <a:noFill/>
        </p:spPr>
        <p:txBody>
          <a:bodyPr wrap="none" lIns="0" tIns="0" rIns="0" bIns="0" rtlCol="0">
            <a:spAutoFit/>
          </a:bodyPr>
          <a:lstStyle/>
          <a:p>
            <a:r>
              <a:rPr lang="en-GB" sz="19900" dirty="0">
                <a:gradFill>
                  <a:gsLst>
                    <a:gs pos="0">
                      <a:schemeClr val="tx1"/>
                    </a:gs>
                    <a:gs pos="86000">
                      <a:schemeClr val="tx1"/>
                    </a:gs>
                  </a:gsLst>
                  <a:lin ang="5400000" scaled="0"/>
                </a:gradFill>
                <a:latin typeface="Segoe Light" pitchFamily="34" charset="0"/>
              </a:rPr>
              <a:t>???</a:t>
            </a:r>
          </a:p>
        </p:txBody>
      </p:sp>
    </p:spTree>
    <p:extLst>
      <p:ext uri="{BB962C8B-B14F-4D97-AF65-F5344CB8AC3E}">
        <p14:creationId xmlns:p14="http://schemas.microsoft.com/office/powerpoint/2010/main" val="60521999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44948" y="862361"/>
            <a:ext cx="11176000" cy="3877985"/>
          </a:xfrm>
        </p:spPr>
        <p:txBody>
          <a:bodyPr/>
          <a:lstStyle/>
          <a:p>
            <a:r>
              <a:rPr lang="en-GB" sz="4000" dirty="0">
                <a:latin typeface="Segoe UI Light" panose="020B0502040204020203" pitchFamily="34" charset="0"/>
                <a:cs typeface="Segoe UI Light" panose="020B0502040204020203" pitchFamily="34" charset="0"/>
              </a:rPr>
              <a:t>Some make F# a better </a:t>
            </a:r>
            <a:r>
              <a:rPr lang="en-GB" sz="4000" b="1" dirty="0">
                <a:latin typeface="Segoe UI Light" panose="020B0502040204020203" pitchFamily="34" charset="0"/>
                <a:cs typeface="Segoe UI Light" panose="020B0502040204020203" pitchFamily="34" charset="0"/>
              </a:rPr>
              <a:t>API language</a:t>
            </a:r>
            <a:r>
              <a:rPr lang="en-GB" sz="4000" dirty="0">
                <a:latin typeface="Segoe UI Light" panose="020B0502040204020203" pitchFamily="34" charset="0"/>
                <a:cs typeface="Segoe UI Light" panose="020B0502040204020203" pitchFamily="34" charset="0"/>
              </a:rPr>
              <a:t/>
            </a: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
            </a: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Some make F# a better </a:t>
            </a:r>
            <a:r>
              <a:rPr lang="en-GB" sz="4000" b="1" dirty="0">
                <a:latin typeface="Segoe UI Light" panose="020B0502040204020203" pitchFamily="34" charset="0"/>
                <a:cs typeface="Segoe UI Light" panose="020B0502040204020203" pitchFamily="34" charset="0"/>
              </a:rPr>
              <a:t>implementation</a:t>
            </a:r>
            <a:r>
              <a:rPr lang="en-GB" sz="4000" dirty="0">
                <a:latin typeface="Segoe UI Light" panose="020B0502040204020203" pitchFamily="34" charset="0"/>
                <a:cs typeface="Segoe UI Light" panose="020B0502040204020203" pitchFamily="34" charset="0"/>
              </a:rPr>
              <a:t> language</a:t>
            </a: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
            </a: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Some are part of an </a:t>
            </a:r>
            <a:r>
              <a:rPr lang="en-GB" sz="4000" b="1" dirty="0">
                <a:latin typeface="Segoe UI Light" panose="020B0502040204020203" pitchFamily="34" charset="0"/>
                <a:cs typeface="Segoe UI Light" panose="020B0502040204020203" pitchFamily="34" charset="0"/>
              </a:rPr>
              <a:t>interop</a:t>
            </a:r>
            <a:r>
              <a:rPr lang="en-GB" sz="4000" dirty="0">
                <a:latin typeface="Segoe UI Light" panose="020B0502040204020203" pitchFamily="34" charset="0"/>
                <a:cs typeface="Segoe UI Light" panose="020B0502040204020203" pitchFamily="34" charset="0"/>
              </a:rPr>
              <a:t> standard</a:t>
            </a: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
            </a: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Some are </a:t>
            </a:r>
            <a:r>
              <a:rPr lang="en-GB" sz="4000" b="1" dirty="0">
                <a:latin typeface="Segoe UI Light" panose="020B0502040204020203" pitchFamily="34" charset="0"/>
                <a:cs typeface="Segoe UI Light" panose="020B0502040204020203" pitchFamily="34" charset="0"/>
              </a:rPr>
              <a:t>not needed</a:t>
            </a:r>
            <a:endParaRPr lang="en-GB" b="1"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083180480"/>
      </p:ext>
    </p:extLst>
  </p:cSld>
  <p:clrMapOvr>
    <a:masterClrMapping/>
  </p:clrMapOv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xmlns="" id="{A088EBC4-E98F-40AC-9D53-3DF319EEC0F9}"/>
              </a:ext>
            </a:extLst>
          </p:cNvPr>
          <p:cNvSpPr>
            <a:spLocks noGrp="1"/>
          </p:cNvSpPr>
          <p:nvPr>
            <p:ph type="body" idx="1"/>
          </p:nvPr>
        </p:nvSpPr>
        <p:spPr>
          <a:xfrm>
            <a:off x="496110" y="1108952"/>
            <a:ext cx="11167353" cy="5622587"/>
          </a:xfrm>
        </p:spPr>
        <p:txBody>
          <a:bodyPr numCol="2">
            <a:normAutofit lnSpcReduction="10000"/>
          </a:bodyPr>
          <a:lstStyle/>
          <a:p>
            <a:pPr marL="382588" indent="-382588">
              <a:buFont typeface="+mj-lt"/>
              <a:buAutoNum type="arabicPeriod"/>
            </a:pPr>
            <a:r>
              <a:rPr lang="en-GB" sz="2400" b="1" dirty="0">
                <a:solidFill>
                  <a:srgbClr val="429A16"/>
                </a:solidFill>
                <a:latin typeface="Segoe UI Light" panose="020B0502040204020203" pitchFamily="34" charset="0"/>
              </a:rPr>
              <a:t>dot notation </a:t>
            </a:r>
            <a:r>
              <a:rPr lang="en-GB" sz="2400" dirty="0">
                <a:solidFill>
                  <a:srgbClr val="429A16"/>
                </a:solidFill>
                <a:latin typeface="Segoe UI Light" panose="020B0502040204020203" pitchFamily="34" charset="0"/>
              </a:rPr>
              <a:t>(</a:t>
            </a:r>
            <a:r>
              <a:rPr lang="en-GB" sz="1500" dirty="0" err="1">
                <a:solidFill>
                  <a:srgbClr val="429A16"/>
                </a:solidFill>
                <a:latin typeface="Consolas" panose="020B0609020204030204" pitchFamily="49" charset="0"/>
              </a:rPr>
              <a:t>x.Length</a:t>
            </a:r>
            <a:r>
              <a:rPr lang="en-GB" sz="2400" dirty="0">
                <a:solidFill>
                  <a:srgbClr val="429A16"/>
                </a:solidFill>
                <a:latin typeface="Segoe UI Light" panose="020B0502040204020203" pitchFamily="34" charset="0"/>
              </a:rPr>
              <a:t>)</a:t>
            </a:r>
          </a:p>
          <a:p>
            <a:pPr marL="382588" indent="-382588">
              <a:buFont typeface="+mj-lt"/>
              <a:buAutoNum type="arabicPeriod"/>
            </a:pPr>
            <a:r>
              <a:rPr lang="en-GB" sz="2400" b="1" dirty="0">
                <a:solidFill>
                  <a:srgbClr val="429A16"/>
                </a:solidFill>
                <a:latin typeface="Segoe UI Light" panose="020B0502040204020203" pitchFamily="34" charset="0"/>
              </a:rPr>
              <a:t>instance members </a:t>
            </a:r>
          </a:p>
          <a:p>
            <a:pPr marL="382588" indent="-382588">
              <a:buFont typeface="+mj-lt"/>
              <a:buAutoNum type="arabicPeriod"/>
            </a:pPr>
            <a:r>
              <a:rPr lang="en-GB" sz="2400" b="1" dirty="0">
                <a:solidFill>
                  <a:srgbClr val="429A16"/>
                </a:solidFill>
                <a:latin typeface="Segoe UI Light" panose="020B0502040204020203" pitchFamily="34" charset="0"/>
              </a:rPr>
              <a:t>type-directed name resolution</a:t>
            </a:r>
          </a:p>
          <a:p>
            <a:pPr marL="382588" indent="-382588">
              <a:buFont typeface="+mj-lt"/>
              <a:buAutoNum type="arabicPeriod"/>
            </a:pPr>
            <a:r>
              <a:rPr lang="en-GB" sz="2400" b="1" dirty="0">
                <a:solidFill>
                  <a:srgbClr val="429A16"/>
                </a:solidFill>
                <a:latin typeface="Segoe UI Light" panose="020B0502040204020203" pitchFamily="34" charset="0"/>
              </a:rPr>
              <a:t>implicit constructors </a:t>
            </a:r>
          </a:p>
          <a:p>
            <a:pPr marL="382588" indent="-382588">
              <a:buFont typeface="+mj-lt"/>
              <a:buAutoNum type="arabicPeriod"/>
            </a:pPr>
            <a:r>
              <a:rPr lang="en-GB" sz="2400" b="1" dirty="0">
                <a:solidFill>
                  <a:srgbClr val="429A16"/>
                </a:solidFill>
                <a:latin typeface="Segoe UI Light" panose="020B0502040204020203" pitchFamily="34" charset="0"/>
              </a:rPr>
              <a:t>static members </a:t>
            </a:r>
          </a:p>
          <a:p>
            <a:pPr marL="382588" indent="-382588">
              <a:buFont typeface="+mj-lt"/>
              <a:buAutoNum type="arabicPeriod"/>
            </a:pPr>
            <a:r>
              <a:rPr lang="en-GB" sz="2400" b="1" dirty="0">
                <a:solidFill>
                  <a:srgbClr val="429A16"/>
                </a:solidFill>
                <a:latin typeface="Segoe UI Light" panose="020B0502040204020203" pitchFamily="34" charset="0"/>
              </a:rPr>
              <a:t>indexer notation arr.[x]</a:t>
            </a:r>
            <a:endParaRPr lang="en-GB" sz="2400" dirty="0">
              <a:solidFill>
                <a:srgbClr val="429A16"/>
              </a:solidFill>
              <a:latin typeface="Segoe UI Light" panose="020B0502040204020203" pitchFamily="34" charset="0"/>
            </a:endParaRPr>
          </a:p>
          <a:p>
            <a:pPr marL="382588" indent="-382588">
              <a:buFont typeface="+mj-lt"/>
              <a:buAutoNum type="arabicPeriod"/>
            </a:pPr>
            <a:r>
              <a:rPr lang="en-GB" sz="2400" b="1" dirty="0">
                <a:solidFill>
                  <a:srgbClr val="429A16"/>
                </a:solidFill>
                <a:latin typeface="Segoe UI Light" panose="020B0502040204020203" pitchFamily="34" charset="0"/>
              </a:rPr>
              <a:t>named arguments</a:t>
            </a:r>
          </a:p>
          <a:p>
            <a:pPr marL="382588" indent="-382588">
              <a:buFont typeface="+mj-lt"/>
              <a:buAutoNum type="arabicPeriod"/>
            </a:pPr>
            <a:r>
              <a:rPr lang="en-GB" sz="2400" b="1" dirty="0">
                <a:solidFill>
                  <a:srgbClr val="429A16"/>
                </a:solidFill>
                <a:latin typeface="Segoe UI Light" panose="020B0502040204020203" pitchFamily="34" charset="0"/>
              </a:rPr>
              <a:t>optional arguments </a:t>
            </a:r>
          </a:p>
          <a:p>
            <a:pPr marL="382588" indent="-382588">
              <a:buFont typeface="+mj-lt"/>
              <a:buAutoNum type="arabicPeriod"/>
            </a:pPr>
            <a:r>
              <a:rPr lang="en-GB" sz="2400" b="1" dirty="0">
                <a:solidFill>
                  <a:srgbClr val="429A16"/>
                </a:solidFill>
                <a:latin typeface="Segoe UI Light" panose="020B0502040204020203" pitchFamily="34" charset="0"/>
              </a:rPr>
              <a:t>interface types and implementations</a:t>
            </a:r>
          </a:p>
          <a:p>
            <a:pPr marL="382588" indent="-382588">
              <a:buFont typeface="+mj-lt"/>
              <a:buAutoNum type="arabicPeriod"/>
            </a:pPr>
            <a:r>
              <a:rPr lang="en-GB" sz="2400" b="1" dirty="0">
                <a:solidFill>
                  <a:schemeClr val="accent1"/>
                </a:solidFill>
                <a:latin typeface="Segoe UI Light" panose="020B0502040204020203" pitchFamily="34" charset="0"/>
              </a:rPr>
              <a:t>mutable data </a:t>
            </a:r>
          </a:p>
          <a:p>
            <a:pPr marL="382588" indent="-382588">
              <a:buFont typeface="+mj-lt"/>
              <a:buAutoNum type="arabicPeriod"/>
            </a:pPr>
            <a:r>
              <a:rPr lang="en-GB" sz="2400" b="1" dirty="0">
                <a:solidFill>
                  <a:schemeClr val="accent1"/>
                </a:solidFill>
                <a:latin typeface="Segoe UI Light" panose="020B0502040204020203" pitchFamily="34" charset="0"/>
              </a:rPr>
              <a:t>operators on types </a:t>
            </a:r>
          </a:p>
          <a:p>
            <a:pPr marL="382588" indent="-382588">
              <a:buFont typeface="+mj-lt"/>
              <a:buAutoNum type="arabicPeriod"/>
            </a:pPr>
            <a:r>
              <a:rPr lang="en-GB" sz="2400" b="1" dirty="0">
                <a:solidFill>
                  <a:schemeClr val="accent1"/>
                </a:solidFill>
                <a:latin typeface="Segoe UI Light" panose="020B0502040204020203" pitchFamily="34" charset="0"/>
              </a:rPr>
              <a:t>auto properties </a:t>
            </a:r>
          </a:p>
          <a:p>
            <a:pPr marL="382588" indent="-382588">
              <a:buFont typeface="+mj-lt"/>
              <a:buAutoNum type="arabicPeriod"/>
            </a:pPr>
            <a:r>
              <a:rPr lang="en-GB" sz="2400" b="1" dirty="0" err="1">
                <a:solidFill>
                  <a:schemeClr val="accent1"/>
                </a:solidFill>
                <a:latin typeface="Segoe UI Light" panose="020B0502040204020203" pitchFamily="34" charset="0"/>
              </a:rPr>
              <a:t>IDisposable</a:t>
            </a:r>
            <a:r>
              <a:rPr lang="en-GB" sz="2400" b="1" dirty="0">
                <a:solidFill>
                  <a:schemeClr val="accent1"/>
                </a:solidFill>
                <a:latin typeface="Segoe UI Light" panose="020B0502040204020203" pitchFamily="34" charset="0"/>
              </a:rPr>
              <a:t>, </a:t>
            </a:r>
            <a:r>
              <a:rPr lang="en-GB" sz="2400" b="1" dirty="0" err="1">
                <a:solidFill>
                  <a:schemeClr val="accent1"/>
                </a:solidFill>
                <a:latin typeface="Segoe UI Light" panose="020B0502040204020203" pitchFamily="34" charset="0"/>
              </a:rPr>
              <a:t>IEnumerable</a:t>
            </a:r>
            <a:endParaRPr lang="en-GB" sz="2400" dirty="0">
              <a:solidFill>
                <a:schemeClr val="accent1"/>
              </a:solidFill>
              <a:latin typeface="Segoe UI Light" panose="020B0502040204020203" pitchFamily="34" charset="0"/>
            </a:endParaRPr>
          </a:p>
          <a:p>
            <a:pPr marL="382588" indent="-382588">
              <a:buFont typeface="+mj-lt"/>
              <a:buAutoNum type="arabicPeriod"/>
            </a:pPr>
            <a:r>
              <a:rPr lang="en-GB" sz="2400" b="1" dirty="0">
                <a:solidFill>
                  <a:schemeClr val="accent1"/>
                </a:solidFill>
                <a:latin typeface="Segoe UI Light" panose="020B0502040204020203" pitchFamily="34" charset="0"/>
              </a:rPr>
              <a:t>type extensions</a:t>
            </a:r>
          </a:p>
          <a:p>
            <a:pPr marL="382588" indent="-382588">
              <a:buFont typeface="+mj-lt"/>
              <a:buAutoNum type="arabicPeriod"/>
            </a:pPr>
            <a:r>
              <a:rPr lang="en-GB" sz="2400" b="1" dirty="0">
                <a:solidFill>
                  <a:schemeClr val="accent1"/>
                </a:solidFill>
                <a:latin typeface="Segoe UI Light" panose="020B0502040204020203" pitchFamily="34" charset="0"/>
              </a:rPr>
              <a:t>events</a:t>
            </a:r>
          </a:p>
          <a:p>
            <a:pPr marL="382588" indent="-382588">
              <a:buFont typeface="+mj-lt"/>
              <a:buAutoNum type="arabicPeriod"/>
            </a:pPr>
            <a:r>
              <a:rPr lang="en-GB" sz="2400" b="1" dirty="0">
                <a:solidFill>
                  <a:schemeClr val="accent1"/>
                </a:solidFill>
                <a:latin typeface="Segoe UI Light" panose="020B0502040204020203" pitchFamily="34" charset="0"/>
              </a:rPr>
              <a:t>structs</a:t>
            </a:r>
            <a:endParaRPr lang="en-GB" sz="2400" dirty="0">
              <a:solidFill>
                <a:schemeClr val="accent1"/>
              </a:solidFill>
              <a:latin typeface="Segoe UI Light" panose="020B0502040204020203" pitchFamily="34" charset="0"/>
            </a:endParaRPr>
          </a:p>
          <a:p>
            <a:pPr marL="382588" indent="-382588">
              <a:buFont typeface="+mj-lt"/>
              <a:buAutoNum type="arabicPeriod"/>
            </a:pPr>
            <a:r>
              <a:rPr lang="en-GB" sz="2400" b="1" dirty="0">
                <a:solidFill>
                  <a:schemeClr val="accent1"/>
                </a:solidFill>
                <a:latin typeface="Segoe UI Light" panose="020B0502040204020203" pitchFamily="34" charset="0"/>
              </a:rPr>
              <a:t>delegates</a:t>
            </a:r>
            <a:r>
              <a:rPr lang="en-GB" sz="2400" dirty="0">
                <a:solidFill>
                  <a:schemeClr val="accent1"/>
                </a:solidFill>
                <a:latin typeface="Segoe UI Light" panose="020B0502040204020203" pitchFamily="34" charset="0"/>
              </a:rPr>
              <a:t> </a:t>
            </a:r>
          </a:p>
          <a:p>
            <a:pPr marL="382588" indent="-382588">
              <a:buFont typeface="+mj-lt"/>
              <a:buAutoNum type="arabicPeriod"/>
            </a:pPr>
            <a:r>
              <a:rPr lang="en-GB" sz="2400" b="1" dirty="0" err="1">
                <a:solidFill>
                  <a:schemeClr val="accent1"/>
                </a:solidFill>
                <a:latin typeface="Segoe UI Light" panose="020B0502040204020203" pitchFamily="34" charset="0"/>
              </a:rPr>
              <a:t>enums</a:t>
            </a:r>
            <a:endParaRPr lang="en-GB" sz="2400" b="1" dirty="0">
              <a:solidFill>
                <a:schemeClr val="accent1"/>
              </a:solidFill>
              <a:latin typeface="Segoe UI Light" panose="020B0502040204020203" pitchFamily="34" charset="0"/>
            </a:endParaRPr>
          </a:p>
          <a:p>
            <a:pPr marL="382588" indent="-382588">
              <a:buFont typeface="+mj-lt"/>
              <a:buAutoNum type="arabicPeriod"/>
            </a:pPr>
            <a:r>
              <a:rPr lang="en-GB" sz="2400" b="1" dirty="0">
                <a:solidFill>
                  <a:schemeClr val="accent1"/>
                </a:solidFill>
                <a:latin typeface="Segoe UI Light" panose="020B0502040204020203" pitchFamily="34" charset="0"/>
              </a:rPr>
              <a:t>type casting </a:t>
            </a:r>
          </a:p>
          <a:p>
            <a:pPr marL="382588" indent="-382588">
              <a:buFont typeface="+mj-lt"/>
              <a:buAutoNum type="arabicPeriod"/>
            </a:pPr>
            <a:r>
              <a:rPr lang="en-GB" sz="2400" b="1" dirty="0">
                <a:solidFill>
                  <a:srgbClr val="FF0000"/>
                </a:solidFill>
                <a:latin typeface="Segoe UI Light" panose="020B0502040204020203" pitchFamily="34" charset="0"/>
              </a:rPr>
              <a:t>large type hierarchies</a:t>
            </a:r>
          </a:p>
          <a:p>
            <a:pPr marL="382588" indent="-382588">
              <a:buFont typeface="+mj-lt"/>
              <a:buAutoNum type="arabicPeriod"/>
            </a:pPr>
            <a:r>
              <a:rPr lang="en-GB" sz="2400" b="1" dirty="0">
                <a:solidFill>
                  <a:srgbClr val="FF0000"/>
                </a:solidFill>
                <a:latin typeface="Segoe UI Light" panose="020B0502040204020203" pitchFamily="34" charset="0"/>
              </a:rPr>
              <a:t>implementation inheritance</a:t>
            </a:r>
          </a:p>
          <a:p>
            <a:pPr marL="382588" indent="-382588">
              <a:buFont typeface="+mj-lt"/>
              <a:buAutoNum type="arabicPeriod"/>
            </a:pPr>
            <a:r>
              <a:rPr lang="en-GB" sz="2400" b="1" dirty="0">
                <a:solidFill>
                  <a:srgbClr val="FF0000"/>
                </a:solidFill>
                <a:latin typeface="Segoe UI Light" panose="020B0502040204020203" pitchFamily="34" charset="0"/>
              </a:rPr>
              <a:t>nulls</a:t>
            </a:r>
            <a:r>
              <a:rPr lang="en-GB" sz="2400" dirty="0">
                <a:solidFill>
                  <a:srgbClr val="FF0000"/>
                </a:solidFill>
                <a:latin typeface="Segoe UI Light" panose="020B0502040204020203" pitchFamily="34" charset="0"/>
              </a:rPr>
              <a:t> and </a:t>
            </a:r>
            <a:r>
              <a:rPr lang="en-GB" sz="2400" b="1" dirty="0" err="1">
                <a:solidFill>
                  <a:srgbClr val="FF0000"/>
                </a:solidFill>
                <a:latin typeface="Segoe UI Light" panose="020B0502040204020203" pitchFamily="34" charset="0"/>
              </a:rPr>
              <a:t>Unchecked.defaultof</a:t>
            </a:r>
            <a:r>
              <a:rPr lang="en-GB" sz="2400" b="1" dirty="0">
                <a:solidFill>
                  <a:srgbClr val="FF0000"/>
                </a:solidFill>
                <a:latin typeface="Segoe UI Light" panose="020B0502040204020203" pitchFamily="34" charset="0"/>
              </a:rPr>
              <a:t>&lt;_&gt;</a:t>
            </a:r>
          </a:p>
          <a:p>
            <a:pPr marL="382588" indent="-382588">
              <a:buFont typeface="+mj-lt"/>
              <a:buAutoNum type="arabicPeriod"/>
            </a:pPr>
            <a:r>
              <a:rPr lang="en-GB" sz="2400" b="1" dirty="0">
                <a:solidFill>
                  <a:srgbClr val="FF0000"/>
                </a:solidFill>
                <a:latin typeface="Segoe UI Light" panose="020B0502040204020203" pitchFamily="34" charset="0"/>
              </a:rPr>
              <a:t>method overloading</a:t>
            </a:r>
          </a:p>
          <a:p>
            <a:pPr marL="382588" indent="-382588">
              <a:buFont typeface="+mj-lt"/>
              <a:buAutoNum type="arabicPeriod"/>
            </a:pPr>
            <a:r>
              <a:rPr lang="en-GB" sz="2400" b="1" dirty="0">
                <a:solidFill>
                  <a:schemeClr val="bg1">
                    <a:lumMod val="75000"/>
                  </a:schemeClr>
                </a:solidFill>
                <a:latin typeface="Segoe UI Light" panose="020B0502040204020203" pitchFamily="34" charset="0"/>
              </a:rPr>
              <a:t>curried method overloads</a:t>
            </a:r>
          </a:p>
          <a:p>
            <a:pPr marL="382588" indent="-382588">
              <a:buFont typeface="+mj-lt"/>
              <a:buAutoNum type="arabicPeriod"/>
            </a:pPr>
            <a:r>
              <a:rPr lang="en-GB" sz="2400" b="1" dirty="0">
                <a:solidFill>
                  <a:schemeClr val="bg1">
                    <a:lumMod val="75000"/>
                  </a:schemeClr>
                </a:solidFill>
                <a:latin typeface="Segoe UI Light" panose="020B0502040204020203" pitchFamily="34" charset="0"/>
              </a:rPr>
              <a:t>protected members </a:t>
            </a:r>
          </a:p>
          <a:p>
            <a:pPr marL="382588" indent="-382588">
              <a:buFont typeface="+mj-lt"/>
              <a:buAutoNum type="arabicPeriod"/>
            </a:pPr>
            <a:r>
              <a:rPr lang="en-GB" sz="2400" b="1" dirty="0">
                <a:solidFill>
                  <a:schemeClr val="bg1">
                    <a:lumMod val="75000"/>
                  </a:schemeClr>
                </a:solidFill>
                <a:latin typeface="Segoe UI Light" panose="020B0502040204020203" pitchFamily="34" charset="0"/>
              </a:rPr>
              <a:t>self types</a:t>
            </a:r>
          </a:p>
          <a:p>
            <a:pPr marL="382588" indent="-382588">
              <a:buFont typeface="+mj-lt"/>
              <a:buAutoNum type="arabicPeriod"/>
            </a:pPr>
            <a:r>
              <a:rPr lang="en-GB" sz="2400" b="1" dirty="0">
                <a:solidFill>
                  <a:schemeClr val="bg1">
                    <a:lumMod val="75000"/>
                  </a:schemeClr>
                </a:solidFill>
                <a:latin typeface="Segoe UI Light" panose="020B0502040204020203" pitchFamily="34" charset="0"/>
              </a:rPr>
              <a:t>wildcard types</a:t>
            </a:r>
          </a:p>
          <a:p>
            <a:pPr marL="382588" indent="-382588">
              <a:buFont typeface="+mj-lt"/>
              <a:buAutoNum type="arabicPeriod"/>
            </a:pPr>
            <a:r>
              <a:rPr lang="en-GB" sz="2400" b="1" dirty="0">
                <a:solidFill>
                  <a:schemeClr val="bg1">
                    <a:lumMod val="75000"/>
                  </a:schemeClr>
                </a:solidFill>
                <a:latin typeface="Segoe UI Light" panose="020B0502040204020203" pitchFamily="34" charset="0"/>
              </a:rPr>
              <a:t>aspect oriented programming </a:t>
            </a:r>
            <a:r>
              <a:rPr lang="en-GB" sz="2400" b="1" dirty="0">
                <a:solidFill>
                  <a:srgbClr val="FF0000"/>
                </a:solidFill>
                <a:latin typeface="Segoe UI Light" panose="020B0502040204020203" pitchFamily="34" charset="0"/>
              </a:rPr>
              <a:t>…</a:t>
            </a:r>
            <a:endParaRPr lang="en-GB" sz="2400" dirty="0">
              <a:solidFill>
                <a:srgbClr val="FF0000"/>
              </a:solidFill>
              <a:latin typeface="Segoe UI Light" panose="020B0502040204020203" pitchFamily="34" charset="0"/>
            </a:endParaRPr>
          </a:p>
          <a:p>
            <a:pPr marL="382588" indent="-382588">
              <a:buFont typeface="+mj-lt"/>
              <a:buAutoNum type="arabicPeriod"/>
            </a:pPr>
            <a:r>
              <a:rPr lang="en-GB" sz="2400" dirty="0">
                <a:latin typeface="Segoe UI Light" panose="020B0502040204020203" pitchFamily="34" charset="0"/>
              </a:rPr>
              <a:t>…</a:t>
            </a:r>
            <a:endParaRPr lang="en-GB" sz="2400" dirty="0"/>
          </a:p>
        </p:txBody>
      </p:sp>
      <p:sp>
        <p:nvSpPr>
          <p:cNvPr id="6" name="Title 3">
            <a:extLst>
              <a:ext uri="{FF2B5EF4-FFF2-40B4-BE49-F238E27FC236}">
                <a16:creationId xmlns:a16="http://schemas.microsoft.com/office/drawing/2014/main" xmlns="" id="{513714D5-14FE-4A5E-B2D0-5FF8A7C13F79}"/>
              </a:ext>
            </a:extLst>
          </p:cNvPr>
          <p:cNvSpPr>
            <a:spLocks noGrp="1"/>
          </p:cNvSpPr>
          <p:nvPr>
            <p:ph type="title"/>
          </p:nvPr>
        </p:nvSpPr>
        <p:spPr>
          <a:xfrm>
            <a:off x="496110" y="298157"/>
            <a:ext cx="11176000" cy="623248"/>
          </a:xfrm>
        </p:spPr>
        <p:txBody>
          <a:bodyPr/>
          <a:lstStyle/>
          <a:p>
            <a:pPr algn="ctr"/>
            <a:r>
              <a:rPr lang="en-GB" dirty="0" smtClean="0">
                <a:latin typeface="Segoe UI Light" panose="020B0502040204020203" pitchFamily="34" charset="0"/>
                <a:cs typeface="Segoe UI Light" panose="020B0502040204020203" pitchFamily="34" charset="0"/>
              </a:rPr>
              <a:t>Where do we stand?</a:t>
            </a:r>
            <a:endParaRPr lang="en-GB" dirty="0">
              <a:latin typeface="Segoe UI Light" panose="020B0502040204020203" pitchFamily="34" charset="0"/>
              <a:cs typeface="Segoe UI Light" panose="020B0502040204020203" pitchFamily="34" charset="0"/>
            </a:endParaRPr>
          </a:p>
        </p:txBody>
      </p:sp>
      <p:sp>
        <p:nvSpPr>
          <p:cNvPr id="4" name="Rectangular Callout 5">
            <a:extLst>
              <a:ext uri="{FF2B5EF4-FFF2-40B4-BE49-F238E27FC236}">
                <a16:creationId xmlns:a16="http://schemas.microsoft.com/office/drawing/2014/main" xmlns="" id="{B2CFC6E8-A1D3-471B-9689-F0E99F095D13}"/>
              </a:ext>
            </a:extLst>
          </p:cNvPr>
          <p:cNvSpPr/>
          <p:nvPr/>
        </p:nvSpPr>
        <p:spPr>
          <a:xfrm>
            <a:off x="9676130" y="1541746"/>
            <a:ext cx="1987333" cy="584775"/>
          </a:xfrm>
          <a:prstGeom prst="wedgeRectCallout">
            <a:avLst>
              <a:gd name="adj1" fmla="val -55206"/>
              <a:gd name="adj2" fmla="val 98408"/>
            </a:avLst>
          </a:prstGeom>
          <a:solidFill>
            <a:srgbClr val="ACE58F"/>
          </a:solidFill>
          <a:ln w="15875">
            <a:solidFill>
              <a:schemeClr val="tx1"/>
            </a:solidFill>
            <a:miter lim="800000"/>
            <a:headEnd/>
            <a:tailEnd/>
          </a:ln>
          <a:effectLst/>
        </p:spPr>
        <p:txBody>
          <a:bodyPr wrap="square" anchor="ctr" anchorCtr="1">
            <a:spAutoFit/>
          </a:bodyPr>
          <a:lstStyle/>
          <a:p>
            <a:pPr algn="ctr"/>
            <a:r>
              <a:rPr lang="en-GB" sz="1600" dirty="0"/>
              <a:t>Down the object rabbit hole</a:t>
            </a:r>
          </a:p>
        </p:txBody>
      </p:sp>
      <p:sp>
        <p:nvSpPr>
          <p:cNvPr id="7" name="Rectangular Callout 5">
            <a:extLst>
              <a:ext uri="{FF2B5EF4-FFF2-40B4-BE49-F238E27FC236}">
                <a16:creationId xmlns:a16="http://schemas.microsoft.com/office/drawing/2014/main" xmlns="" id="{EDA324C6-F2FE-49E9-AB7B-6FA089B8C883}"/>
              </a:ext>
            </a:extLst>
          </p:cNvPr>
          <p:cNvSpPr/>
          <p:nvPr/>
        </p:nvSpPr>
        <p:spPr>
          <a:xfrm>
            <a:off x="4200624" y="3095250"/>
            <a:ext cx="1987333" cy="1323439"/>
          </a:xfrm>
          <a:prstGeom prst="wedgeRectCallout">
            <a:avLst>
              <a:gd name="adj1" fmla="val -84085"/>
              <a:gd name="adj2" fmla="val 55531"/>
            </a:avLst>
          </a:prstGeom>
          <a:solidFill>
            <a:srgbClr val="ACE58F"/>
          </a:solidFill>
          <a:ln w="15875">
            <a:solidFill>
              <a:schemeClr val="tx1"/>
            </a:solidFill>
            <a:miter lim="800000"/>
            <a:headEnd/>
            <a:tailEnd/>
          </a:ln>
          <a:effectLst/>
        </p:spPr>
        <p:txBody>
          <a:bodyPr wrap="square" anchor="ctr" anchorCtr="1">
            <a:spAutoFit/>
          </a:bodyPr>
          <a:lstStyle/>
          <a:p>
            <a:pPr algn="ctr"/>
            <a:r>
              <a:rPr lang="en-GB" sz="1600" dirty="0"/>
              <a:t>Use where necessary, use tastefully, use respectfully, use sparingly</a:t>
            </a:r>
          </a:p>
        </p:txBody>
      </p:sp>
      <p:sp>
        <p:nvSpPr>
          <p:cNvPr id="8" name="Rectangular Callout 5">
            <a:extLst>
              <a:ext uri="{FF2B5EF4-FFF2-40B4-BE49-F238E27FC236}">
                <a16:creationId xmlns:a16="http://schemas.microsoft.com/office/drawing/2014/main" xmlns="" id="{1E1BD509-2DD1-4772-A75F-62254790DEF6}"/>
              </a:ext>
            </a:extLst>
          </p:cNvPr>
          <p:cNvSpPr/>
          <p:nvPr/>
        </p:nvSpPr>
        <p:spPr>
          <a:xfrm>
            <a:off x="3934734" y="939675"/>
            <a:ext cx="1987333" cy="338554"/>
          </a:xfrm>
          <a:prstGeom prst="wedgeRectCallout">
            <a:avLst>
              <a:gd name="adj1" fmla="val -55206"/>
              <a:gd name="adj2" fmla="val 98408"/>
            </a:avLst>
          </a:prstGeom>
          <a:solidFill>
            <a:srgbClr val="ACE58F"/>
          </a:solidFill>
          <a:ln w="15875">
            <a:solidFill>
              <a:schemeClr val="tx1"/>
            </a:solidFill>
            <a:miter lim="800000"/>
            <a:headEnd/>
            <a:tailEnd/>
          </a:ln>
          <a:effectLst/>
        </p:spPr>
        <p:txBody>
          <a:bodyPr wrap="square" anchor="ctr" anchorCtr="1">
            <a:spAutoFit/>
          </a:bodyPr>
          <a:lstStyle/>
          <a:p>
            <a:pPr algn="ctr"/>
            <a:r>
              <a:rPr lang="en-GB" sz="1600" dirty="0"/>
              <a:t>Embrace</a:t>
            </a:r>
          </a:p>
        </p:txBody>
      </p:sp>
      <p:sp>
        <p:nvSpPr>
          <p:cNvPr id="9" name="Rectangular Callout 5">
            <a:extLst>
              <a:ext uri="{FF2B5EF4-FFF2-40B4-BE49-F238E27FC236}">
                <a16:creationId xmlns:a16="http://schemas.microsoft.com/office/drawing/2014/main" xmlns="" id="{10337417-628D-4DAC-AD1B-6B634FD1EFEE}"/>
              </a:ext>
            </a:extLst>
          </p:cNvPr>
          <p:cNvSpPr/>
          <p:nvPr/>
        </p:nvSpPr>
        <p:spPr>
          <a:xfrm>
            <a:off x="9964718" y="3880079"/>
            <a:ext cx="1987333" cy="338554"/>
          </a:xfrm>
          <a:prstGeom prst="wedgeRectCallout">
            <a:avLst>
              <a:gd name="adj1" fmla="val -56185"/>
              <a:gd name="adj2" fmla="val 29449"/>
            </a:avLst>
          </a:prstGeom>
          <a:solidFill>
            <a:srgbClr val="ACE58F"/>
          </a:solidFill>
          <a:ln w="15875">
            <a:solidFill>
              <a:schemeClr val="tx1"/>
            </a:solidFill>
            <a:miter lim="800000"/>
            <a:headEnd/>
            <a:tailEnd/>
          </a:ln>
          <a:effectLst/>
        </p:spPr>
        <p:txBody>
          <a:bodyPr wrap="square" anchor="ctr" anchorCtr="1">
            <a:spAutoFit/>
          </a:bodyPr>
          <a:lstStyle/>
          <a:p>
            <a:pPr algn="ctr"/>
            <a:r>
              <a:rPr lang="en-GB" sz="1600" dirty="0"/>
              <a:t>Not supported</a:t>
            </a:r>
          </a:p>
        </p:txBody>
      </p:sp>
    </p:spTree>
    <p:extLst>
      <p:ext uri="{BB962C8B-B14F-4D97-AF65-F5344CB8AC3E}">
        <p14:creationId xmlns:p14="http://schemas.microsoft.com/office/powerpoint/2010/main" val="170706344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9" end="9"/>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
                                            <p:txEl>
                                              <p:pRg st="10" end="1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
                                            <p:txEl>
                                              <p:pRg st="11" end="11"/>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
                                            <p:txEl>
                                              <p:pRg st="12" end="12"/>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5">
                                            <p:txEl>
                                              <p:pRg st="13" end="13"/>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
                                            <p:txEl>
                                              <p:pRg st="14" end="14"/>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
                                            <p:txEl>
                                              <p:pRg st="15" end="15"/>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5">
                                            <p:txEl>
                                              <p:pRg st="16" end="16"/>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5">
                                            <p:txEl>
                                              <p:pRg st="17" end="17"/>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5">
                                            <p:txEl>
                                              <p:pRg st="18" end="18"/>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7"/>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5">
                                            <p:txEl>
                                              <p:pRg st="19" end="19"/>
                                            </p:txEl>
                                          </p:spTgt>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5">
                                            <p:txEl>
                                              <p:pRg st="20" end="20"/>
                                            </p:txEl>
                                          </p:spTgt>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5">
                                            <p:txEl>
                                              <p:pRg st="21" end="21"/>
                                            </p:txEl>
                                          </p:spTgt>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5">
                                            <p:txEl>
                                              <p:pRg st="22" end="22"/>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4"/>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5">
                                            <p:txEl>
                                              <p:pRg st="23" end="23"/>
                                            </p:txEl>
                                          </p:spTgt>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5">
                                            <p:txEl>
                                              <p:pRg st="24" end="24"/>
                                            </p:txEl>
                                          </p:spTgt>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5">
                                            <p:txEl>
                                              <p:pRg st="25" end="25"/>
                                            </p:txEl>
                                          </p:spTgt>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5">
                                            <p:txEl>
                                              <p:pRg st="26" end="26"/>
                                            </p:txEl>
                                          </p:spTgt>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5">
                                            <p:txEl>
                                              <p:pRg st="27" end="27"/>
                                            </p:txEl>
                                          </p:spTgt>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5">
                                            <p:txEl>
                                              <p:pRg st="28" end="28"/>
                                            </p:txEl>
                                          </p:spTgt>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P spid="8" grpId="0" animBg="1"/>
      <p:bldP spid="9"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xmlns="" id="{A088EBC4-E98F-40AC-9D53-3DF319EEC0F9}"/>
              </a:ext>
            </a:extLst>
          </p:cNvPr>
          <p:cNvSpPr>
            <a:spLocks noGrp="1"/>
          </p:cNvSpPr>
          <p:nvPr>
            <p:ph type="body" idx="1"/>
          </p:nvPr>
        </p:nvSpPr>
        <p:spPr>
          <a:xfrm>
            <a:off x="496110" y="1108952"/>
            <a:ext cx="11167353" cy="5622587"/>
          </a:xfrm>
        </p:spPr>
        <p:txBody>
          <a:bodyPr numCol="2">
            <a:normAutofit lnSpcReduction="10000"/>
          </a:bodyPr>
          <a:lstStyle/>
          <a:p>
            <a:pPr marL="382588" indent="-382588">
              <a:buFont typeface="+mj-lt"/>
              <a:buAutoNum type="arabicPeriod"/>
            </a:pPr>
            <a:r>
              <a:rPr lang="en-GB" sz="2400" b="1" dirty="0">
                <a:solidFill>
                  <a:srgbClr val="429A16"/>
                </a:solidFill>
                <a:latin typeface="Segoe UI Light" panose="020B0502040204020203" pitchFamily="34" charset="0"/>
              </a:rPr>
              <a:t>dot notation </a:t>
            </a:r>
            <a:r>
              <a:rPr lang="en-GB" sz="2400" dirty="0">
                <a:solidFill>
                  <a:srgbClr val="429A16"/>
                </a:solidFill>
                <a:latin typeface="Segoe UI Light" panose="020B0502040204020203" pitchFamily="34" charset="0"/>
              </a:rPr>
              <a:t>(</a:t>
            </a:r>
            <a:r>
              <a:rPr lang="en-GB" sz="1500" dirty="0" err="1">
                <a:solidFill>
                  <a:srgbClr val="429A16"/>
                </a:solidFill>
                <a:latin typeface="Consolas" panose="020B0609020204030204" pitchFamily="49" charset="0"/>
              </a:rPr>
              <a:t>x.Length</a:t>
            </a:r>
            <a:r>
              <a:rPr lang="en-GB" sz="2400" dirty="0">
                <a:solidFill>
                  <a:srgbClr val="429A16"/>
                </a:solidFill>
                <a:latin typeface="Segoe UI Light" panose="020B0502040204020203" pitchFamily="34" charset="0"/>
              </a:rPr>
              <a:t>)</a:t>
            </a:r>
          </a:p>
          <a:p>
            <a:pPr marL="382588" indent="-382588">
              <a:buFont typeface="+mj-lt"/>
              <a:buAutoNum type="arabicPeriod"/>
            </a:pPr>
            <a:r>
              <a:rPr lang="en-GB" sz="2400" b="1" dirty="0">
                <a:solidFill>
                  <a:srgbClr val="429A16"/>
                </a:solidFill>
                <a:latin typeface="Segoe UI Light" panose="020B0502040204020203" pitchFamily="34" charset="0"/>
              </a:rPr>
              <a:t>instance members </a:t>
            </a:r>
          </a:p>
          <a:p>
            <a:pPr marL="382588" indent="-382588">
              <a:buFont typeface="+mj-lt"/>
              <a:buAutoNum type="arabicPeriod"/>
            </a:pPr>
            <a:r>
              <a:rPr lang="en-GB" sz="2400" b="1" dirty="0">
                <a:solidFill>
                  <a:srgbClr val="429A16"/>
                </a:solidFill>
                <a:latin typeface="Segoe UI Light" panose="020B0502040204020203" pitchFamily="34" charset="0"/>
              </a:rPr>
              <a:t>type-directed name resolution</a:t>
            </a:r>
          </a:p>
          <a:p>
            <a:pPr marL="382588" indent="-382588">
              <a:buFont typeface="+mj-lt"/>
              <a:buAutoNum type="arabicPeriod"/>
            </a:pPr>
            <a:r>
              <a:rPr lang="en-GB" sz="2400" b="1" dirty="0">
                <a:solidFill>
                  <a:srgbClr val="429A16"/>
                </a:solidFill>
                <a:latin typeface="Segoe UI Light" panose="020B0502040204020203" pitchFamily="34" charset="0"/>
              </a:rPr>
              <a:t>implicit constructors </a:t>
            </a:r>
          </a:p>
          <a:p>
            <a:pPr marL="382588" indent="-382588">
              <a:buFont typeface="+mj-lt"/>
              <a:buAutoNum type="arabicPeriod"/>
            </a:pPr>
            <a:r>
              <a:rPr lang="en-GB" sz="2400" b="1" dirty="0">
                <a:solidFill>
                  <a:srgbClr val="429A16"/>
                </a:solidFill>
                <a:latin typeface="Segoe UI Light" panose="020B0502040204020203" pitchFamily="34" charset="0"/>
              </a:rPr>
              <a:t>static members </a:t>
            </a:r>
          </a:p>
          <a:p>
            <a:pPr marL="382588" indent="-382588">
              <a:buFont typeface="+mj-lt"/>
              <a:buAutoNum type="arabicPeriod"/>
            </a:pPr>
            <a:r>
              <a:rPr lang="en-GB" sz="2400" b="1" dirty="0">
                <a:solidFill>
                  <a:srgbClr val="429A16"/>
                </a:solidFill>
                <a:latin typeface="Segoe UI Light" panose="020B0502040204020203" pitchFamily="34" charset="0"/>
              </a:rPr>
              <a:t>indexer notation arr.[x]</a:t>
            </a:r>
            <a:endParaRPr lang="en-GB" sz="2400" dirty="0">
              <a:solidFill>
                <a:srgbClr val="429A16"/>
              </a:solidFill>
              <a:latin typeface="Segoe UI Light" panose="020B0502040204020203" pitchFamily="34" charset="0"/>
            </a:endParaRPr>
          </a:p>
          <a:p>
            <a:pPr marL="382588" indent="-382588">
              <a:buFont typeface="+mj-lt"/>
              <a:buAutoNum type="arabicPeriod"/>
            </a:pPr>
            <a:r>
              <a:rPr lang="en-GB" sz="2400" b="1" dirty="0">
                <a:solidFill>
                  <a:srgbClr val="429A16"/>
                </a:solidFill>
                <a:latin typeface="Segoe UI Light" panose="020B0502040204020203" pitchFamily="34" charset="0"/>
              </a:rPr>
              <a:t>named arguments</a:t>
            </a:r>
          </a:p>
          <a:p>
            <a:pPr marL="382588" indent="-382588">
              <a:buFont typeface="+mj-lt"/>
              <a:buAutoNum type="arabicPeriod"/>
            </a:pPr>
            <a:r>
              <a:rPr lang="en-GB" sz="2400" b="1" dirty="0">
                <a:solidFill>
                  <a:srgbClr val="429A16"/>
                </a:solidFill>
                <a:latin typeface="Segoe UI Light" panose="020B0502040204020203" pitchFamily="34" charset="0"/>
              </a:rPr>
              <a:t>optional arguments </a:t>
            </a:r>
          </a:p>
          <a:p>
            <a:pPr marL="382588" indent="-382588">
              <a:buFont typeface="+mj-lt"/>
              <a:buAutoNum type="arabicPeriod"/>
            </a:pPr>
            <a:r>
              <a:rPr lang="en-GB" sz="2400" b="1" dirty="0">
                <a:solidFill>
                  <a:srgbClr val="429A16"/>
                </a:solidFill>
                <a:latin typeface="Segoe UI Light" panose="020B0502040204020203" pitchFamily="34" charset="0"/>
              </a:rPr>
              <a:t>interface types and implementations</a:t>
            </a:r>
          </a:p>
          <a:p>
            <a:pPr marL="382588" indent="-382588">
              <a:buFont typeface="+mj-lt"/>
              <a:buAutoNum type="arabicPeriod"/>
            </a:pPr>
            <a:r>
              <a:rPr lang="en-GB" sz="2400" b="1" dirty="0">
                <a:solidFill>
                  <a:schemeClr val="accent1"/>
                </a:solidFill>
                <a:latin typeface="Segoe UI Light" panose="020B0502040204020203" pitchFamily="34" charset="0"/>
              </a:rPr>
              <a:t>mutable data </a:t>
            </a:r>
          </a:p>
          <a:p>
            <a:pPr marL="382588" indent="-382588">
              <a:buFont typeface="+mj-lt"/>
              <a:buAutoNum type="arabicPeriod"/>
            </a:pPr>
            <a:r>
              <a:rPr lang="en-GB" sz="2400" b="1" dirty="0">
                <a:solidFill>
                  <a:schemeClr val="accent1"/>
                </a:solidFill>
                <a:latin typeface="Segoe UI Light" panose="020B0502040204020203" pitchFamily="34" charset="0"/>
              </a:rPr>
              <a:t>operators on types </a:t>
            </a:r>
          </a:p>
          <a:p>
            <a:pPr marL="382588" indent="-382588">
              <a:buFont typeface="+mj-lt"/>
              <a:buAutoNum type="arabicPeriod"/>
            </a:pPr>
            <a:r>
              <a:rPr lang="en-GB" sz="2400" b="1" dirty="0">
                <a:solidFill>
                  <a:schemeClr val="accent1"/>
                </a:solidFill>
                <a:latin typeface="Segoe UI Light" panose="020B0502040204020203" pitchFamily="34" charset="0"/>
              </a:rPr>
              <a:t>auto properties </a:t>
            </a:r>
          </a:p>
          <a:p>
            <a:pPr marL="382588" indent="-382588">
              <a:buFont typeface="+mj-lt"/>
              <a:buAutoNum type="arabicPeriod"/>
            </a:pPr>
            <a:r>
              <a:rPr lang="en-GB" sz="2400" b="1" dirty="0" err="1">
                <a:solidFill>
                  <a:schemeClr val="accent1"/>
                </a:solidFill>
                <a:latin typeface="Segoe UI Light" panose="020B0502040204020203" pitchFamily="34" charset="0"/>
              </a:rPr>
              <a:t>IDisposable</a:t>
            </a:r>
            <a:r>
              <a:rPr lang="en-GB" sz="2400" b="1" dirty="0">
                <a:solidFill>
                  <a:schemeClr val="accent1"/>
                </a:solidFill>
                <a:latin typeface="Segoe UI Light" panose="020B0502040204020203" pitchFamily="34" charset="0"/>
              </a:rPr>
              <a:t>, </a:t>
            </a:r>
            <a:r>
              <a:rPr lang="en-GB" sz="2400" b="1" dirty="0" err="1">
                <a:solidFill>
                  <a:schemeClr val="accent1"/>
                </a:solidFill>
                <a:latin typeface="Segoe UI Light" panose="020B0502040204020203" pitchFamily="34" charset="0"/>
              </a:rPr>
              <a:t>IEnumerable</a:t>
            </a:r>
            <a:endParaRPr lang="en-GB" sz="2400" dirty="0">
              <a:solidFill>
                <a:schemeClr val="accent1"/>
              </a:solidFill>
              <a:latin typeface="Segoe UI Light" panose="020B0502040204020203" pitchFamily="34" charset="0"/>
            </a:endParaRPr>
          </a:p>
          <a:p>
            <a:pPr marL="382588" indent="-382588">
              <a:buFont typeface="+mj-lt"/>
              <a:buAutoNum type="arabicPeriod"/>
            </a:pPr>
            <a:r>
              <a:rPr lang="en-GB" sz="2400" b="1" dirty="0">
                <a:solidFill>
                  <a:schemeClr val="accent1"/>
                </a:solidFill>
                <a:latin typeface="Segoe UI Light" panose="020B0502040204020203" pitchFamily="34" charset="0"/>
              </a:rPr>
              <a:t>type extensions</a:t>
            </a:r>
          </a:p>
          <a:p>
            <a:pPr marL="382588" indent="-382588">
              <a:buFont typeface="+mj-lt"/>
              <a:buAutoNum type="arabicPeriod"/>
            </a:pPr>
            <a:r>
              <a:rPr lang="en-GB" sz="2400" b="1" dirty="0">
                <a:solidFill>
                  <a:schemeClr val="accent1"/>
                </a:solidFill>
                <a:latin typeface="Segoe UI Light" panose="020B0502040204020203" pitchFamily="34" charset="0"/>
              </a:rPr>
              <a:t>events</a:t>
            </a:r>
          </a:p>
          <a:p>
            <a:pPr marL="382588" indent="-382588">
              <a:buFont typeface="+mj-lt"/>
              <a:buAutoNum type="arabicPeriod"/>
            </a:pPr>
            <a:r>
              <a:rPr lang="en-GB" sz="2400" b="1" dirty="0">
                <a:solidFill>
                  <a:schemeClr val="accent1"/>
                </a:solidFill>
                <a:latin typeface="Segoe UI Light" panose="020B0502040204020203" pitchFamily="34" charset="0"/>
              </a:rPr>
              <a:t>structs</a:t>
            </a:r>
            <a:endParaRPr lang="en-GB" sz="2400" dirty="0">
              <a:solidFill>
                <a:schemeClr val="accent1"/>
              </a:solidFill>
              <a:latin typeface="Segoe UI Light" panose="020B0502040204020203" pitchFamily="34" charset="0"/>
            </a:endParaRPr>
          </a:p>
          <a:p>
            <a:pPr marL="382588" indent="-382588">
              <a:buFont typeface="+mj-lt"/>
              <a:buAutoNum type="arabicPeriod"/>
            </a:pPr>
            <a:r>
              <a:rPr lang="en-GB" sz="2400" b="1" dirty="0">
                <a:solidFill>
                  <a:schemeClr val="accent1"/>
                </a:solidFill>
                <a:latin typeface="Segoe UI Light" panose="020B0502040204020203" pitchFamily="34" charset="0"/>
              </a:rPr>
              <a:t>delegates</a:t>
            </a:r>
            <a:r>
              <a:rPr lang="en-GB" sz="2400" dirty="0">
                <a:solidFill>
                  <a:schemeClr val="accent1"/>
                </a:solidFill>
                <a:latin typeface="Segoe UI Light" panose="020B0502040204020203" pitchFamily="34" charset="0"/>
              </a:rPr>
              <a:t> </a:t>
            </a:r>
          </a:p>
          <a:p>
            <a:pPr marL="382588" indent="-382588">
              <a:buFont typeface="+mj-lt"/>
              <a:buAutoNum type="arabicPeriod"/>
            </a:pPr>
            <a:r>
              <a:rPr lang="en-GB" sz="2400" b="1" dirty="0" err="1">
                <a:solidFill>
                  <a:schemeClr val="accent1"/>
                </a:solidFill>
                <a:latin typeface="Segoe UI Light" panose="020B0502040204020203" pitchFamily="34" charset="0"/>
              </a:rPr>
              <a:t>enums</a:t>
            </a:r>
            <a:endParaRPr lang="en-GB" sz="2400" b="1" dirty="0">
              <a:solidFill>
                <a:schemeClr val="accent1"/>
              </a:solidFill>
              <a:latin typeface="Segoe UI Light" panose="020B0502040204020203" pitchFamily="34" charset="0"/>
            </a:endParaRPr>
          </a:p>
          <a:p>
            <a:pPr marL="382588" indent="-382588">
              <a:buFont typeface="+mj-lt"/>
              <a:buAutoNum type="arabicPeriod"/>
            </a:pPr>
            <a:r>
              <a:rPr lang="en-GB" sz="2400" b="1" dirty="0">
                <a:solidFill>
                  <a:schemeClr val="accent1"/>
                </a:solidFill>
                <a:latin typeface="Segoe UI Light" panose="020B0502040204020203" pitchFamily="34" charset="0"/>
              </a:rPr>
              <a:t>type casting </a:t>
            </a:r>
          </a:p>
          <a:p>
            <a:pPr marL="382588" indent="-382588">
              <a:buFont typeface="+mj-lt"/>
              <a:buAutoNum type="arabicPeriod"/>
            </a:pPr>
            <a:r>
              <a:rPr lang="en-GB" sz="2400" b="1" dirty="0">
                <a:solidFill>
                  <a:srgbClr val="FF0000"/>
                </a:solidFill>
                <a:latin typeface="Segoe UI Light" panose="020B0502040204020203" pitchFamily="34" charset="0"/>
              </a:rPr>
              <a:t>large type hierarchies</a:t>
            </a:r>
          </a:p>
          <a:p>
            <a:pPr marL="382588" indent="-382588">
              <a:buFont typeface="+mj-lt"/>
              <a:buAutoNum type="arabicPeriod"/>
            </a:pPr>
            <a:r>
              <a:rPr lang="en-GB" sz="2400" b="1" dirty="0">
                <a:solidFill>
                  <a:srgbClr val="FF0000"/>
                </a:solidFill>
                <a:latin typeface="Segoe UI Light" panose="020B0502040204020203" pitchFamily="34" charset="0"/>
              </a:rPr>
              <a:t>implementation inheritance</a:t>
            </a:r>
          </a:p>
          <a:p>
            <a:pPr marL="382588" indent="-382588">
              <a:buFont typeface="+mj-lt"/>
              <a:buAutoNum type="arabicPeriod"/>
            </a:pPr>
            <a:r>
              <a:rPr lang="en-GB" sz="2400" b="1" dirty="0">
                <a:solidFill>
                  <a:srgbClr val="FF0000"/>
                </a:solidFill>
                <a:latin typeface="Segoe UI Light" panose="020B0502040204020203" pitchFamily="34" charset="0"/>
              </a:rPr>
              <a:t>nulls</a:t>
            </a:r>
            <a:r>
              <a:rPr lang="en-GB" sz="2400" dirty="0">
                <a:solidFill>
                  <a:srgbClr val="FF0000"/>
                </a:solidFill>
                <a:latin typeface="Segoe UI Light" panose="020B0502040204020203" pitchFamily="34" charset="0"/>
              </a:rPr>
              <a:t> and </a:t>
            </a:r>
            <a:r>
              <a:rPr lang="en-GB" sz="2400" b="1" dirty="0" err="1">
                <a:solidFill>
                  <a:srgbClr val="FF0000"/>
                </a:solidFill>
                <a:latin typeface="Segoe UI Light" panose="020B0502040204020203" pitchFamily="34" charset="0"/>
              </a:rPr>
              <a:t>Unchecked.defaultof</a:t>
            </a:r>
            <a:r>
              <a:rPr lang="en-GB" sz="2400" b="1" dirty="0">
                <a:solidFill>
                  <a:srgbClr val="FF0000"/>
                </a:solidFill>
                <a:latin typeface="Segoe UI Light" panose="020B0502040204020203" pitchFamily="34" charset="0"/>
              </a:rPr>
              <a:t>&lt;_&gt;</a:t>
            </a:r>
          </a:p>
          <a:p>
            <a:pPr marL="382588" indent="-382588">
              <a:buFont typeface="+mj-lt"/>
              <a:buAutoNum type="arabicPeriod"/>
            </a:pPr>
            <a:r>
              <a:rPr lang="en-GB" sz="2400" b="1" dirty="0">
                <a:solidFill>
                  <a:srgbClr val="FF0000"/>
                </a:solidFill>
                <a:latin typeface="Segoe UI Light" panose="020B0502040204020203" pitchFamily="34" charset="0"/>
              </a:rPr>
              <a:t>method overloading</a:t>
            </a:r>
          </a:p>
          <a:p>
            <a:pPr marL="382588" indent="-382588">
              <a:buFont typeface="+mj-lt"/>
              <a:buAutoNum type="arabicPeriod"/>
            </a:pPr>
            <a:r>
              <a:rPr lang="en-GB" sz="2400" b="1" dirty="0">
                <a:solidFill>
                  <a:schemeClr val="bg1">
                    <a:lumMod val="75000"/>
                  </a:schemeClr>
                </a:solidFill>
                <a:latin typeface="Segoe UI Light" panose="020B0502040204020203" pitchFamily="34" charset="0"/>
              </a:rPr>
              <a:t>curried method overloads</a:t>
            </a:r>
          </a:p>
          <a:p>
            <a:pPr marL="382588" indent="-382588">
              <a:buFont typeface="+mj-lt"/>
              <a:buAutoNum type="arabicPeriod"/>
            </a:pPr>
            <a:r>
              <a:rPr lang="en-GB" sz="2400" b="1" dirty="0">
                <a:solidFill>
                  <a:schemeClr val="bg1">
                    <a:lumMod val="75000"/>
                  </a:schemeClr>
                </a:solidFill>
                <a:latin typeface="Segoe UI Light" panose="020B0502040204020203" pitchFamily="34" charset="0"/>
              </a:rPr>
              <a:t>protected members </a:t>
            </a:r>
          </a:p>
          <a:p>
            <a:pPr marL="382588" indent="-382588">
              <a:buFont typeface="+mj-lt"/>
              <a:buAutoNum type="arabicPeriod"/>
            </a:pPr>
            <a:r>
              <a:rPr lang="en-GB" sz="2400" b="1" dirty="0">
                <a:solidFill>
                  <a:schemeClr val="bg1">
                    <a:lumMod val="75000"/>
                  </a:schemeClr>
                </a:solidFill>
                <a:latin typeface="Segoe UI Light" panose="020B0502040204020203" pitchFamily="34" charset="0"/>
              </a:rPr>
              <a:t>self types</a:t>
            </a:r>
          </a:p>
          <a:p>
            <a:pPr marL="382588" indent="-382588">
              <a:buFont typeface="+mj-lt"/>
              <a:buAutoNum type="arabicPeriod"/>
            </a:pPr>
            <a:r>
              <a:rPr lang="en-GB" sz="2400" b="1" dirty="0">
                <a:solidFill>
                  <a:schemeClr val="bg1">
                    <a:lumMod val="75000"/>
                  </a:schemeClr>
                </a:solidFill>
                <a:latin typeface="Segoe UI Light" panose="020B0502040204020203" pitchFamily="34" charset="0"/>
              </a:rPr>
              <a:t>wildcard types</a:t>
            </a:r>
          </a:p>
          <a:p>
            <a:pPr marL="382588" indent="-382588">
              <a:buFont typeface="+mj-lt"/>
              <a:buAutoNum type="arabicPeriod"/>
            </a:pPr>
            <a:r>
              <a:rPr lang="en-GB" sz="2400" b="1" dirty="0">
                <a:solidFill>
                  <a:schemeClr val="bg1">
                    <a:lumMod val="75000"/>
                  </a:schemeClr>
                </a:solidFill>
                <a:latin typeface="Segoe UI Light" panose="020B0502040204020203" pitchFamily="34" charset="0"/>
              </a:rPr>
              <a:t>aspect oriented programming </a:t>
            </a:r>
            <a:r>
              <a:rPr lang="en-GB" sz="2400" b="1" dirty="0">
                <a:solidFill>
                  <a:srgbClr val="FF0000"/>
                </a:solidFill>
                <a:latin typeface="Segoe UI Light" panose="020B0502040204020203" pitchFamily="34" charset="0"/>
              </a:rPr>
              <a:t>…</a:t>
            </a:r>
            <a:endParaRPr lang="en-GB" sz="2400" dirty="0">
              <a:solidFill>
                <a:srgbClr val="FF0000"/>
              </a:solidFill>
              <a:latin typeface="Segoe UI Light" panose="020B0502040204020203" pitchFamily="34" charset="0"/>
            </a:endParaRPr>
          </a:p>
          <a:p>
            <a:pPr marL="382588" indent="-382588">
              <a:buFont typeface="+mj-lt"/>
              <a:buAutoNum type="arabicPeriod"/>
            </a:pPr>
            <a:r>
              <a:rPr lang="en-GB" sz="2400" dirty="0">
                <a:latin typeface="Segoe UI Light" panose="020B0502040204020203" pitchFamily="34" charset="0"/>
              </a:rPr>
              <a:t>…</a:t>
            </a:r>
            <a:endParaRPr lang="en-GB" sz="2400" dirty="0"/>
          </a:p>
        </p:txBody>
      </p:sp>
      <p:sp>
        <p:nvSpPr>
          <p:cNvPr id="6" name="Title 3">
            <a:extLst>
              <a:ext uri="{FF2B5EF4-FFF2-40B4-BE49-F238E27FC236}">
                <a16:creationId xmlns:a16="http://schemas.microsoft.com/office/drawing/2014/main" xmlns="" id="{513714D5-14FE-4A5E-B2D0-5FF8A7C13F79}"/>
              </a:ext>
            </a:extLst>
          </p:cNvPr>
          <p:cNvSpPr>
            <a:spLocks noGrp="1"/>
          </p:cNvSpPr>
          <p:nvPr>
            <p:ph type="title"/>
          </p:nvPr>
        </p:nvSpPr>
        <p:spPr>
          <a:xfrm>
            <a:off x="496110" y="298157"/>
            <a:ext cx="11176000" cy="553998"/>
          </a:xfrm>
        </p:spPr>
        <p:txBody>
          <a:bodyPr/>
          <a:lstStyle/>
          <a:p>
            <a:pPr algn="ctr"/>
            <a:r>
              <a:rPr lang="en-GB" sz="4000" dirty="0">
                <a:latin typeface="Segoe UI Light" panose="020B0502040204020203" pitchFamily="34" charset="0"/>
                <a:cs typeface="Segoe UI Light" panose="020B0502040204020203" pitchFamily="34" charset="0"/>
              </a:rPr>
              <a:t>The 20+ features of OO</a:t>
            </a:r>
            <a:endParaRPr lang="en-GB" dirty="0">
              <a:latin typeface="Segoe UI Light" panose="020B0502040204020203" pitchFamily="34" charset="0"/>
              <a:cs typeface="Segoe UI Light" panose="020B0502040204020203" pitchFamily="34" charset="0"/>
            </a:endParaRPr>
          </a:p>
        </p:txBody>
      </p:sp>
      <p:sp>
        <p:nvSpPr>
          <p:cNvPr id="4" name="Rectangular Callout 5">
            <a:extLst>
              <a:ext uri="{FF2B5EF4-FFF2-40B4-BE49-F238E27FC236}">
                <a16:creationId xmlns:a16="http://schemas.microsoft.com/office/drawing/2014/main" xmlns="" id="{B2CFC6E8-A1D3-471B-9689-F0E99F095D13}"/>
              </a:ext>
            </a:extLst>
          </p:cNvPr>
          <p:cNvSpPr/>
          <p:nvPr/>
        </p:nvSpPr>
        <p:spPr>
          <a:xfrm>
            <a:off x="9676130" y="1664856"/>
            <a:ext cx="1987333" cy="338554"/>
          </a:xfrm>
          <a:prstGeom prst="wedgeRectCallout">
            <a:avLst>
              <a:gd name="adj1" fmla="val -55206"/>
              <a:gd name="adj2" fmla="val 98408"/>
            </a:avLst>
          </a:prstGeom>
          <a:solidFill>
            <a:srgbClr val="ACE58F"/>
          </a:solidFill>
          <a:ln w="15875">
            <a:solidFill>
              <a:schemeClr val="tx1"/>
            </a:solidFill>
            <a:miter lim="800000"/>
            <a:headEnd/>
            <a:tailEnd/>
          </a:ln>
          <a:effectLst/>
        </p:spPr>
        <p:txBody>
          <a:bodyPr wrap="square" anchor="ctr" anchorCtr="1">
            <a:spAutoFit/>
          </a:bodyPr>
          <a:lstStyle/>
          <a:p>
            <a:pPr algn="ctr"/>
            <a:r>
              <a:rPr lang="en-GB" sz="1600" dirty="0"/>
              <a:t>Mostly Avoid</a:t>
            </a:r>
          </a:p>
        </p:txBody>
      </p:sp>
      <p:sp>
        <p:nvSpPr>
          <p:cNvPr id="7" name="Rectangular Callout 5">
            <a:extLst>
              <a:ext uri="{FF2B5EF4-FFF2-40B4-BE49-F238E27FC236}">
                <a16:creationId xmlns:a16="http://schemas.microsoft.com/office/drawing/2014/main" xmlns="" id="{EDA324C6-F2FE-49E9-AB7B-6FA089B8C883}"/>
              </a:ext>
            </a:extLst>
          </p:cNvPr>
          <p:cNvSpPr/>
          <p:nvPr/>
        </p:nvSpPr>
        <p:spPr>
          <a:xfrm>
            <a:off x="4200624" y="3587692"/>
            <a:ext cx="1987333" cy="338554"/>
          </a:xfrm>
          <a:prstGeom prst="wedgeRectCallout">
            <a:avLst>
              <a:gd name="adj1" fmla="val -90938"/>
              <a:gd name="adj2" fmla="val 213562"/>
            </a:avLst>
          </a:prstGeom>
          <a:solidFill>
            <a:srgbClr val="ACE58F"/>
          </a:solidFill>
          <a:ln w="15875">
            <a:solidFill>
              <a:schemeClr val="tx1"/>
            </a:solidFill>
            <a:miter lim="800000"/>
            <a:headEnd/>
            <a:tailEnd/>
          </a:ln>
          <a:effectLst/>
        </p:spPr>
        <p:txBody>
          <a:bodyPr wrap="square" anchor="ctr" anchorCtr="1">
            <a:spAutoFit/>
          </a:bodyPr>
          <a:lstStyle/>
          <a:p>
            <a:pPr algn="ctr"/>
            <a:r>
              <a:rPr lang="en-GB" sz="1600" dirty="0"/>
              <a:t>Tolerate</a:t>
            </a:r>
          </a:p>
        </p:txBody>
      </p:sp>
      <p:sp>
        <p:nvSpPr>
          <p:cNvPr id="8" name="Rectangular Callout 5">
            <a:extLst>
              <a:ext uri="{FF2B5EF4-FFF2-40B4-BE49-F238E27FC236}">
                <a16:creationId xmlns:a16="http://schemas.microsoft.com/office/drawing/2014/main" xmlns="" id="{1E1BD509-2DD1-4772-A75F-62254790DEF6}"/>
              </a:ext>
            </a:extLst>
          </p:cNvPr>
          <p:cNvSpPr/>
          <p:nvPr/>
        </p:nvSpPr>
        <p:spPr>
          <a:xfrm>
            <a:off x="3934734" y="939675"/>
            <a:ext cx="1987333" cy="338554"/>
          </a:xfrm>
          <a:prstGeom prst="wedgeRectCallout">
            <a:avLst>
              <a:gd name="adj1" fmla="val -55206"/>
              <a:gd name="adj2" fmla="val 98408"/>
            </a:avLst>
          </a:prstGeom>
          <a:solidFill>
            <a:srgbClr val="ACE58F"/>
          </a:solidFill>
          <a:ln w="15875">
            <a:solidFill>
              <a:schemeClr val="tx1"/>
            </a:solidFill>
            <a:miter lim="800000"/>
            <a:headEnd/>
            <a:tailEnd/>
          </a:ln>
          <a:effectLst/>
        </p:spPr>
        <p:txBody>
          <a:bodyPr wrap="square" anchor="ctr" anchorCtr="1">
            <a:spAutoFit/>
          </a:bodyPr>
          <a:lstStyle/>
          <a:p>
            <a:pPr algn="ctr"/>
            <a:r>
              <a:rPr lang="en-GB" sz="1600" dirty="0"/>
              <a:t>Love</a:t>
            </a:r>
          </a:p>
        </p:txBody>
      </p:sp>
      <p:sp>
        <p:nvSpPr>
          <p:cNvPr id="9" name="Rectangular Callout 5">
            <a:extLst>
              <a:ext uri="{FF2B5EF4-FFF2-40B4-BE49-F238E27FC236}">
                <a16:creationId xmlns:a16="http://schemas.microsoft.com/office/drawing/2014/main" xmlns="" id="{10337417-628D-4DAC-AD1B-6B634FD1EFEE}"/>
              </a:ext>
            </a:extLst>
          </p:cNvPr>
          <p:cNvSpPr/>
          <p:nvPr/>
        </p:nvSpPr>
        <p:spPr>
          <a:xfrm>
            <a:off x="9964718" y="3880079"/>
            <a:ext cx="1987333" cy="338554"/>
          </a:xfrm>
          <a:prstGeom prst="wedgeRectCallout">
            <a:avLst>
              <a:gd name="adj1" fmla="val -68422"/>
              <a:gd name="adj2" fmla="val 98408"/>
            </a:avLst>
          </a:prstGeom>
          <a:solidFill>
            <a:srgbClr val="ACE58F"/>
          </a:solidFill>
          <a:ln w="15875">
            <a:solidFill>
              <a:schemeClr val="tx1"/>
            </a:solidFill>
            <a:miter lim="800000"/>
            <a:headEnd/>
            <a:tailEnd/>
          </a:ln>
          <a:effectLst/>
        </p:spPr>
        <p:txBody>
          <a:bodyPr wrap="square" anchor="ctr" anchorCtr="1">
            <a:spAutoFit/>
          </a:bodyPr>
          <a:lstStyle/>
          <a:p>
            <a:pPr algn="ctr"/>
            <a:r>
              <a:rPr lang="en-GB" sz="1600" dirty="0"/>
              <a:t>Forget</a:t>
            </a:r>
          </a:p>
        </p:txBody>
      </p:sp>
    </p:spTree>
    <p:extLst>
      <p:ext uri="{BB962C8B-B14F-4D97-AF65-F5344CB8AC3E}">
        <p14:creationId xmlns:p14="http://schemas.microsoft.com/office/powerpoint/2010/main" val="3960015952"/>
      </p:ext>
    </p:extLst>
  </p:cSld>
  <p:clrMapOvr>
    <a:masterClrMapping/>
  </p:clrMapOv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81754" y="1770944"/>
            <a:ext cx="11176000" cy="1661993"/>
          </a:xfrm>
        </p:spPr>
        <p:txBody>
          <a:bodyPr/>
          <a:lstStyle/>
          <a:p>
            <a:r>
              <a:rPr lang="en-GB" sz="4000" dirty="0">
                <a:latin typeface="Segoe UI Light" panose="020B0502040204020203" pitchFamily="34" charset="0"/>
                <a:cs typeface="Segoe UI Light" panose="020B0502040204020203" pitchFamily="34" charset="0"/>
              </a:rPr>
              <a:t>Object Programming</a:t>
            </a: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v.</a:t>
            </a: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Object-Oriented Programming</a:t>
            </a:r>
            <a:endParaRPr lang="en-GB"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63613775"/>
      </p:ext>
    </p:extLst>
  </p:cSld>
  <p:clrMapOvr>
    <a:masterClrMapping/>
  </p:clrMapOv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84994" y="540157"/>
            <a:ext cx="11176000" cy="4771306"/>
          </a:xfrm>
        </p:spPr>
        <p:txBody>
          <a:bodyPr/>
          <a:lstStyle/>
          <a:p>
            <a:r>
              <a:rPr lang="en-GB" sz="4000" u="sng" spc="0" dirty="0">
                <a:latin typeface="Segoe UI Light" panose="020B0502040204020203" pitchFamily="34" charset="0"/>
                <a:cs typeface="Segoe UI Light" panose="020B0502040204020203" pitchFamily="34" charset="0"/>
              </a:rPr>
              <a:t>Object Programming </a:t>
            </a:r>
            <a:r>
              <a:rPr lang="en-GB" sz="4000" spc="0" dirty="0">
                <a:latin typeface="Segoe UI Light" panose="020B0502040204020203" pitchFamily="34" charset="0"/>
                <a:cs typeface="Segoe UI Light" panose="020B0502040204020203" pitchFamily="34" charset="0"/>
              </a:rPr>
              <a:t>focuses on …</a:t>
            </a:r>
            <a:br>
              <a:rPr lang="en-GB" sz="4000" spc="0" dirty="0">
                <a:latin typeface="Segoe UI Light" panose="020B0502040204020203" pitchFamily="34" charset="0"/>
                <a:cs typeface="Segoe UI Light" panose="020B0502040204020203" pitchFamily="34" charset="0"/>
              </a:rPr>
            </a:br>
            <a:r>
              <a:rPr lang="en-GB" sz="4000" spc="0" dirty="0">
                <a:latin typeface="Segoe UI Light" panose="020B0502040204020203" pitchFamily="34" charset="0"/>
                <a:cs typeface="Segoe UI Light" panose="020B0502040204020203" pitchFamily="34" charset="0"/>
              </a:rPr>
              <a:t/>
            </a:r>
            <a:br>
              <a:rPr lang="en-GB" sz="4000" spc="0" dirty="0">
                <a:latin typeface="Segoe UI Light" panose="020B0502040204020203" pitchFamily="34" charset="0"/>
                <a:cs typeface="Segoe UI Light" panose="020B0502040204020203" pitchFamily="34" charset="0"/>
              </a:rPr>
            </a:br>
            <a:r>
              <a:rPr lang="en-GB" sz="2800" spc="0" dirty="0">
                <a:latin typeface="Segoe UI Light" panose="020B0502040204020203" pitchFamily="34" charset="0"/>
                <a:cs typeface="Segoe UI Light" panose="020B0502040204020203" pitchFamily="34" charset="0"/>
              </a:rPr>
              <a:t>succinct </a:t>
            </a:r>
            <a:r>
              <a:rPr lang="en-GB" sz="2800" spc="0" dirty="0" smtClean="0">
                <a:latin typeface="Segoe UI Light" panose="020B0502040204020203" pitchFamily="34" charset="0"/>
                <a:cs typeface="Segoe UI Light" panose="020B0502040204020203" pitchFamily="34" charset="0"/>
              </a:rPr>
              <a:t>coding, notational </a:t>
            </a:r>
            <a:r>
              <a:rPr lang="en-GB" sz="2800" spc="0" dirty="0">
                <a:latin typeface="Segoe UI Light" panose="020B0502040204020203" pitchFamily="34" charset="0"/>
                <a:cs typeface="Segoe UI Light" panose="020B0502040204020203" pitchFamily="34" charset="0"/>
              </a:rPr>
              <a:t>convenience</a:t>
            </a:r>
            <a:br>
              <a:rPr lang="en-GB" sz="2800" spc="0" dirty="0">
                <a:latin typeface="Segoe UI Light" panose="020B0502040204020203" pitchFamily="34" charset="0"/>
                <a:cs typeface="Segoe UI Light" panose="020B0502040204020203" pitchFamily="34" charset="0"/>
              </a:rPr>
            </a:br>
            <a:r>
              <a:rPr lang="en-GB" sz="1050" spc="0" dirty="0">
                <a:latin typeface="Segoe UI Light" panose="020B0502040204020203" pitchFamily="34" charset="0"/>
                <a:cs typeface="Segoe UI Light" panose="020B0502040204020203" pitchFamily="34" charset="0"/>
              </a:rPr>
              <a:t/>
            </a:r>
            <a:br>
              <a:rPr lang="en-GB" sz="1050" spc="0" dirty="0">
                <a:latin typeface="Segoe UI Light" panose="020B0502040204020203" pitchFamily="34" charset="0"/>
                <a:cs typeface="Segoe UI Light" panose="020B0502040204020203" pitchFamily="34" charset="0"/>
              </a:rPr>
            </a:br>
            <a:r>
              <a:rPr lang="en-GB" sz="2800" spc="0" dirty="0">
                <a:latin typeface="Segoe UI Light" panose="020B0502040204020203" pitchFamily="34" charset="0"/>
                <a:cs typeface="Segoe UI Light" panose="020B0502040204020203" pitchFamily="34" charset="0"/>
              </a:rPr>
              <a:t>API ergonomics</a:t>
            </a:r>
            <a:br>
              <a:rPr lang="en-GB" sz="2800" spc="0" dirty="0">
                <a:latin typeface="Segoe UI Light" panose="020B0502040204020203" pitchFamily="34" charset="0"/>
                <a:cs typeface="Segoe UI Light" panose="020B0502040204020203" pitchFamily="34" charset="0"/>
              </a:rPr>
            </a:br>
            <a:r>
              <a:rPr lang="en-GB" sz="1000" spc="0" dirty="0">
                <a:latin typeface="Segoe UI Light" panose="020B0502040204020203" pitchFamily="34" charset="0"/>
                <a:cs typeface="Segoe UI Light" panose="020B0502040204020203" pitchFamily="34" charset="0"/>
              </a:rPr>
              <a:t/>
            </a:r>
            <a:br>
              <a:rPr lang="en-GB" sz="1000" spc="0" dirty="0">
                <a:latin typeface="Segoe UI Light" panose="020B0502040204020203" pitchFamily="34" charset="0"/>
                <a:cs typeface="Segoe UI Light" panose="020B0502040204020203" pitchFamily="34" charset="0"/>
              </a:rPr>
            </a:br>
            <a:r>
              <a:rPr lang="en-GB" sz="2800" spc="0" dirty="0">
                <a:latin typeface="Segoe UI Light" panose="020B0502040204020203" pitchFamily="34" charset="0"/>
                <a:cs typeface="Segoe UI Light" panose="020B0502040204020203" pitchFamily="34" charset="0"/>
              </a:rPr>
              <a:t>good naming</a:t>
            </a:r>
            <a:br>
              <a:rPr lang="en-GB" sz="2800" spc="0" dirty="0">
                <a:latin typeface="Segoe UI Light" panose="020B0502040204020203" pitchFamily="34" charset="0"/>
                <a:cs typeface="Segoe UI Light" panose="020B0502040204020203" pitchFamily="34" charset="0"/>
              </a:rPr>
            </a:br>
            <a:r>
              <a:rPr lang="en-GB" sz="900" spc="0" dirty="0">
                <a:latin typeface="Segoe UI Light" panose="020B0502040204020203" pitchFamily="34" charset="0"/>
                <a:cs typeface="Segoe UI Light" panose="020B0502040204020203" pitchFamily="34" charset="0"/>
              </a:rPr>
              <a:t/>
            </a:r>
            <a:br>
              <a:rPr lang="en-GB" sz="900" spc="0" dirty="0">
                <a:latin typeface="Segoe UI Light" panose="020B0502040204020203" pitchFamily="34" charset="0"/>
                <a:cs typeface="Segoe UI Light" panose="020B0502040204020203" pitchFamily="34" charset="0"/>
              </a:rPr>
            </a:br>
            <a:r>
              <a:rPr lang="en-GB" sz="2800" spc="0" dirty="0">
                <a:latin typeface="Segoe UI Light" panose="020B0502040204020203" pitchFamily="34" charset="0"/>
                <a:cs typeface="Segoe UI Light" panose="020B0502040204020203" pitchFamily="34" charset="0"/>
              </a:rPr>
              <a:t>practical encapsulation </a:t>
            </a:r>
            <a:br>
              <a:rPr lang="en-GB" sz="2800" spc="0" dirty="0">
                <a:latin typeface="Segoe UI Light" panose="020B0502040204020203" pitchFamily="34" charset="0"/>
                <a:cs typeface="Segoe UI Light" panose="020B0502040204020203" pitchFamily="34" charset="0"/>
              </a:rPr>
            </a:br>
            <a:r>
              <a:rPr lang="en-GB" sz="900" spc="0" dirty="0">
                <a:latin typeface="Segoe UI Light" panose="020B0502040204020203" pitchFamily="34" charset="0"/>
                <a:cs typeface="Segoe UI Light" panose="020B0502040204020203" pitchFamily="34" charset="0"/>
              </a:rPr>
              <a:t/>
            </a:r>
            <a:br>
              <a:rPr lang="en-GB" sz="900" spc="0" dirty="0">
                <a:latin typeface="Segoe UI Light" panose="020B0502040204020203" pitchFamily="34" charset="0"/>
                <a:cs typeface="Segoe UI Light" panose="020B0502040204020203" pitchFamily="34" charset="0"/>
              </a:rPr>
            </a:br>
            <a:r>
              <a:rPr lang="en-GB" sz="2800" spc="0" dirty="0">
                <a:latin typeface="Segoe UI Light" panose="020B0502040204020203" pitchFamily="34" charset="0"/>
                <a:cs typeface="Segoe UI Light" panose="020B0502040204020203" pitchFamily="34" charset="0"/>
              </a:rPr>
              <a:t>sensible, small, composable abstractions</a:t>
            </a:r>
            <a:br>
              <a:rPr lang="en-GB" sz="2800" spc="0" dirty="0">
                <a:latin typeface="Segoe UI Light" panose="020B0502040204020203" pitchFamily="34" charset="0"/>
                <a:cs typeface="Segoe UI Light" panose="020B0502040204020203" pitchFamily="34" charset="0"/>
              </a:rPr>
            </a:br>
            <a:r>
              <a:rPr lang="en-GB" sz="1000" spc="0" dirty="0">
                <a:latin typeface="Segoe UI Light" panose="020B0502040204020203" pitchFamily="34" charset="0"/>
                <a:cs typeface="Segoe UI Light" panose="020B0502040204020203" pitchFamily="34" charset="0"/>
              </a:rPr>
              <a:t/>
            </a:r>
            <a:br>
              <a:rPr lang="en-GB" sz="1000" spc="0" dirty="0">
                <a:latin typeface="Segoe UI Light" panose="020B0502040204020203" pitchFamily="34" charset="0"/>
                <a:cs typeface="Segoe UI Light" panose="020B0502040204020203" pitchFamily="34" charset="0"/>
              </a:rPr>
            </a:br>
            <a:r>
              <a:rPr lang="en-GB" sz="2800" spc="0" dirty="0" smtClean="0">
                <a:latin typeface="Segoe UI Light" panose="020B0502040204020203" pitchFamily="34" charset="0"/>
                <a:cs typeface="Segoe UI Light" panose="020B0502040204020203" pitchFamily="34" charset="0"/>
              </a:rPr>
              <a:t>expression-oriented</a:t>
            </a:r>
            <a:r>
              <a:rPr lang="en-GB" sz="2800" spc="0" dirty="0">
                <a:latin typeface="Segoe UI Light" panose="020B0502040204020203" pitchFamily="34" charset="0"/>
                <a:cs typeface="Segoe UI Light" panose="020B0502040204020203" pitchFamily="34" charset="0"/>
              </a:rPr>
              <a:t/>
            </a:r>
            <a:br>
              <a:rPr lang="en-GB" sz="2800" spc="0" dirty="0">
                <a:latin typeface="Segoe UI Light" panose="020B0502040204020203" pitchFamily="34" charset="0"/>
                <a:cs typeface="Segoe UI Light" panose="020B0502040204020203" pitchFamily="34" charset="0"/>
              </a:rPr>
            </a:br>
            <a:r>
              <a:rPr lang="en-GB" sz="1000" spc="0" dirty="0">
                <a:latin typeface="Segoe UI Light" panose="020B0502040204020203" pitchFamily="34" charset="0"/>
                <a:cs typeface="Segoe UI Light" panose="020B0502040204020203" pitchFamily="34" charset="0"/>
              </a:rPr>
              <a:t/>
            </a:r>
            <a:br>
              <a:rPr lang="en-GB" sz="1000" spc="0" dirty="0">
                <a:latin typeface="Segoe UI Light" panose="020B0502040204020203" pitchFamily="34" charset="0"/>
                <a:cs typeface="Segoe UI Light" panose="020B0502040204020203" pitchFamily="34" charset="0"/>
              </a:rPr>
            </a:br>
            <a:r>
              <a:rPr lang="en-GB" sz="2800" spc="0" dirty="0" smtClean="0">
                <a:latin typeface="Segoe UI Light" panose="020B0502040204020203" pitchFamily="34" charset="0"/>
                <a:cs typeface="Segoe UI Light" panose="020B0502040204020203" pitchFamily="34" charset="0"/>
              </a:rPr>
              <a:t>making </a:t>
            </a:r>
            <a:r>
              <a:rPr lang="en-GB" sz="2800" spc="0" dirty="0">
                <a:latin typeface="Segoe UI Light" panose="020B0502040204020203" pitchFamily="34" charset="0"/>
                <a:cs typeface="Segoe UI Light" panose="020B0502040204020203" pitchFamily="34" charset="0"/>
              </a:rPr>
              <a:t>simple things out of (potentially complex) foundations</a:t>
            </a:r>
            <a:endParaRPr lang="en-GB" spc="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773518626"/>
      </p:ext>
    </p:extLst>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21902" y="1558757"/>
            <a:ext cx="11176000" cy="3988784"/>
          </a:xfrm>
        </p:spPr>
        <p:txBody>
          <a:bodyPr/>
          <a:lstStyle/>
          <a:p>
            <a:r>
              <a:rPr lang="en-GB" sz="4400" dirty="0">
                <a:latin typeface="Segoe UI Light" panose="020B0502040204020203" pitchFamily="34" charset="0"/>
                <a:cs typeface="Segoe UI Light" panose="020B0502040204020203" pitchFamily="34" charset="0"/>
              </a:rPr>
              <a:t>Reminder:</a:t>
            </a:r>
            <a:br>
              <a:rPr lang="en-GB" sz="4400" dirty="0">
                <a:latin typeface="Segoe UI Light" panose="020B0502040204020203" pitchFamily="34" charset="0"/>
                <a:cs typeface="Segoe UI Light" panose="020B0502040204020203" pitchFamily="34" charset="0"/>
              </a:rPr>
            </a:br>
            <a:r>
              <a:rPr lang="en-GB" sz="4400" dirty="0">
                <a:latin typeface="Segoe UI Light" panose="020B0502040204020203" pitchFamily="34" charset="0"/>
                <a:cs typeface="Segoe UI Light" panose="020B0502040204020203" pitchFamily="34" charset="0"/>
              </a:rPr>
              <a:t/>
            </a:r>
            <a:br>
              <a:rPr lang="en-GB" sz="4400" dirty="0">
                <a:latin typeface="Segoe UI Light" panose="020B0502040204020203" pitchFamily="34" charset="0"/>
                <a:cs typeface="Segoe UI Light" panose="020B0502040204020203" pitchFamily="34" charset="0"/>
              </a:rPr>
            </a:br>
            <a:r>
              <a:rPr lang="en-GB" sz="4400" dirty="0">
                <a:latin typeface="Segoe UI Light" panose="020B0502040204020203" pitchFamily="34" charset="0"/>
                <a:cs typeface="Segoe UI Light" panose="020B0502040204020203" pitchFamily="34" charset="0"/>
              </a:rPr>
              <a:t>The F# Advent Calendar</a:t>
            </a:r>
            <a:br>
              <a:rPr lang="en-GB" sz="4400" dirty="0">
                <a:latin typeface="Segoe UI Light" panose="020B0502040204020203" pitchFamily="34" charset="0"/>
                <a:cs typeface="Segoe UI Light" panose="020B0502040204020203" pitchFamily="34" charset="0"/>
              </a:rPr>
            </a:br>
            <a:r>
              <a:rPr lang="en-GB" sz="2800" dirty="0">
                <a:latin typeface="Segoe UI Light" panose="020B0502040204020203" pitchFamily="34" charset="0"/>
                <a:cs typeface="Segoe UI Light" panose="020B0502040204020203" pitchFamily="34" charset="0"/>
              </a:rPr>
              <a:t>(started by F# users in Japan!)</a:t>
            </a:r>
            <a:br>
              <a:rPr lang="en-GB" sz="2800" dirty="0">
                <a:latin typeface="Segoe UI Light" panose="020B0502040204020203" pitchFamily="34" charset="0"/>
                <a:cs typeface="Segoe UI Light" panose="020B0502040204020203" pitchFamily="34" charset="0"/>
              </a:rPr>
            </a:br>
            <a:r>
              <a:rPr lang="en-GB" sz="4400" dirty="0">
                <a:latin typeface="Segoe UI Light" panose="020B0502040204020203" pitchFamily="34" charset="0"/>
                <a:cs typeface="Segoe UI Light" panose="020B0502040204020203" pitchFamily="34" charset="0"/>
              </a:rPr>
              <a:t/>
            </a:r>
            <a:br>
              <a:rPr lang="en-GB" sz="4400" dirty="0">
                <a:latin typeface="Segoe UI Light" panose="020B0502040204020203" pitchFamily="34" charset="0"/>
                <a:cs typeface="Segoe UI Light" panose="020B0502040204020203" pitchFamily="34" charset="0"/>
              </a:rPr>
            </a:br>
            <a:r>
              <a:rPr lang="en-GB" sz="2800" dirty="0" smtClean="0">
                <a:latin typeface="Segoe UI Light" panose="020B0502040204020203" pitchFamily="34" charset="0"/>
                <a:cs typeface="Segoe UI Light" panose="020B0502040204020203" pitchFamily="34" charset="0"/>
                <a:hlinkClick r:id="rId2"/>
              </a:rPr>
              <a:t>English </a:t>
            </a:r>
            <a:r>
              <a:rPr lang="en-GB" sz="2800" dirty="0">
                <a:latin typeface="Segoe UI Light" panose="020B0502040204020203" pitchFamily="34" charset="0"/>
                <a:cs typeface="Segoe UI Light" panose="020B0502040204020203" pitchFamily="34" charset="0"/>
                <a:hlinkClick r:id="rId2"/>
              </a:rPr>
              <a:t>2017</a:t>
            </a:r>
            <a:r>
              <a:rPr lang="en-GB" sz="2800" dirty="0">
                <a:latin typeface="Segoe UI Light" panose="020B0502040204020203" pitchFamily="34" charset="0"/>
                <a:cs typeface="Segoe UI Light" panose="020B0502040204020203" pitchFamily="34" charset="0"/>
              </a:rPr>
              <a:t>, </a:t>
            </a:r>
            <a:r>
              <a:rPr lang="en-GB" sz="2800" dirty="0">
                <a:latin typeface="Segoe UI Light" panose="020B0502040204020203" pitchFamily="34" charset="0"/>
                <a:cs typeface="Segoe UI Light" panose="020B0502040204020203" pitchFamily="34" charset="0"/>
                <a:hlinkClick r:id="rId3"/>
              </a:rPr>
              <a:t> 2016</a:t>
            </a:r>
            <a:r>
              <a:rPr lang="en-GB" sz="2800" dirty="0">
                <a:latin typeface="Segoe UI Light" panose="020B0502040204020203" pitchFamily="34" charset="0"/>
                <a:cs typeface="Segoe UI Light" panose="020B0502040204020203" pitchFamily="34" charset="0"/>
              </a:rPr>
              <a:t>, </a:t>
            </a:r>
            <a:r>
              <a:rPr lang="en-GB" sz="2800" dirty="0">
                <a:latin typeface="Segoe UI Light" panose="020B0502040204020203" pitchFamily="34" charset="0"/>
                <a:cs typeface="Segoe UI Light" panose="020B0502040204020203" pitchFamily="34" charset="0"/>
                <a:hlinkClick r:id="rId4"/>
              </a:rPr>
              <a:t>2015</a:t>
            </a:r>
            <a:r>
              <a:rPr lang="en-GB" sz="2800" dirty="0">
                <a:latin typeface="Segoe UI Light" panose="020B0502040204020203" pitchFamily="34" charset="0"/>
                <a:cs typeface="Segoe UI Light" panose="020B0502040204020203" pitchFamily="34" charset="0"/>
              </a:rPr>
              <a:t/>
            </a:r>
            <a:br>
              <a:rPr lang="en-GB" sz="2800" dirty="0">
                <a:latin typeface="Segoe UI Light" panose="020B0502040204020203" pitchFamily="34" charset="0"/>
                <a:cs typeface="Segoe UI Light" panose="020B0502040204020203" pitchFamily="34" charset="0"/>
              </a:rPr>
            </a:br>
            <a:r>
              <a:rPr lang="en-GB" sz="2800" dirty="0">
                <a:latin typeface="Segoe UI Light" panose="020B0502040204020203" pitchFamily="34" charset="0"/>
                <a:cs typeface="Segoe UI Light" panose="020B0502040204020203" pitchFamily="34" charset="0"/>
              </a:rPr>
              <a:t/>
            </a:r>
            <a:br>
              <a:rPr lang="en-GB" sz="2800" dirty="0">
                <a:latin typeface="Segoe UI Light" panose="020B0502040204020203" pitchFamily="34" charset="0"/>
                <a:cs typeface="Segoe UI Light" panose="020B0502040204020203" pitchFamily="34" charset="0"/>
              </a:rPr>
            </a:br>
            <a:r>
              <a:rPr lang="en-GB" sz="2800" dirty="0" smtClean="0">
                <a:latin typeface="Segoe UI Light" panose="020B0502040204020203" pitchFamily="34" charset="0"/>
                <a:cs typeface="Segoe UI Light" panose="020B0502040204020203" pitchFamily="34" charset="0"/>
              </a:rPr>
              <a:t>Japanese</a:t>
            </a:r>
            <a:r>
              <a:rPr lang="en-GB" sz="2000" dirty="0" smtClean="0">
                <a:latin typeface="Segoe UI Light" panose="020B0502040204020203" pitchFamily="34" charset="0"/>
                <a:cs typeface="Segoe UI Light" panose="020B0502040204020203" pitchFamily="34" charset="0"/>
              </a:rPr>
              <a:t> </a:t>
            </a:r>
            <a:r>
              <a:rPr lang="en-GB" sz="2800" dirty="0">
                <a:latin typeface="Segoe UI Light" panose="020B0502040204020203" pitchFamily="34" charset="0"/>
                <a:cs typeface="Segoe UI Light" panose="020B0502040204020203" pitchFamily="34" charset="0"/>
                <a:hlinkClick r:id="rId5"/>
              </a:rPr>
              <a:t>2016</a:t>
            </a:r>
            <a:r>
              <a:rPr lang="en-GB" sz="2800" dirty="0">
                <a:latin typeface="Segoe UI Light" panose="020B0502040204020203" pitchFamily="34" charset="0"/>
                <a:cs typeface="Segoe UI Light" panose="020B0502040204020203" pitchFamily="34" charset="0"/>
              </a:rPr>
              <a:t>, </a:t>
            </a:r>
            <a:r>
              <a:rPr lang="en-GB" sz="2800" dirty="0">
                <a:latin typeface="Segoe UI Light" panose="020B0502040204020203" pitchFamily="34" charset="0"/>
                <a:cs typeface="Segoe UI Light" panose="020B0502040204020203" pitchFamily="34" charset="0"/>
                <a:hlinkClick r:id="rId6"/>
              </a:rPr>
              <a:t>2015</a:t>
            </a:r>
            <a:r>
              <a:rPr lang="en-GB" sz="2800" dirty="0">
                <a:latin typeface="Segoe UI Light" panose="020B0502040204020203" pitchFamily="34" charset="0"/>
                <a:cs typeface="Segoe UI Light" panose="020B0502040204020203" pitchFamily="34" charset="0"/>
              </a:rPr>
              <a:t>, </a:t>
            </a:r>
            <a:r>
              <a:rPr lang="en-GB" sz="2800" dirty="0">
                <a:latin typeface="Segoe UI Light" panose="020B0502040204020203" pitchFamily="34" charset="0"/>
                <a:cs typeface="Segoe UI Light" panose="020B0502040204020203" pitchFamily="34" charset="0"/>
                <a:hlinkClick r:id="rId7"/>
              </a:rPr>
              <a:t>2014</a:t>
            </a:r>
            <a:r>
              <a:rPr lang="en-GB" sz="2800" dirty="0">
                <a:latin typeface="Segoe UI Light" panose="020B0502040204020203" pitchFamily="34" charset="0"/>
                <a:cs typeface="Segoe UI Light" panose="020B0502040204020203" pitchFamily="34" charset="0"/>
              </a:rPr>
              <a:t>, </a:t>
            </a:r>
            <a:r>
              <a:rPr lang="en-GB" sz="2800" dirty="0">
                <a:latin typeface="Segoe UI Light" panose="020B0502040204020203" pitchFamily="34" charset="0"/>
                <a:cs typeface="Segoe UI Light" panose="020B0502040204020203" pitchFamily="34" charset="0"/>
                <a:hlinkClick r:id="rId8"/>
              </a:rPr>
              <a:t>2013</a:t>
            </a:r>
            <a:r>
              <a:rPr lang="en-GB" sz="2800" dirty="0">
                <a:latin typeface="Segoe UI Light" panose="020B0502040204020203" pitchFamily="34" charset="0"/>
                <a:cs typeface="Segoe UI Light" panose="020B0502040204020203" pitchFamily="34" charset="0"/>
              </a:rPr>
              <a:t>, </a:t>
            </a:r>
            <a:r>
              <a:rPr lang="en-GB" sz="2800" dirty="0">
                <a:latin typeface="Segoe UI Light" panose="020B0502040204020203" pitchFamily="34" charset="0"/>
                <a:cs typeface="Segoe UI Light" panose="020B0502040204020203" pitchFamily="34" charset="0"/>
                <a:hlinkClick r:id="rId9"/>
              </a:rPr>
              <a:t>2012</a:t>
            </a:r>
            <a:r>
              <a:rPr lang="en-GB" sz="2800" dirty="0">
                <a:latin typeface="Segoe UI Light" panose="020B0502040204020203" pitchFamily="34" charset="0"/>
                <a:cs typeface="Segoe UI Light" panose="020B0502040204020203" pitchFamily="34" charset="0"/>
              </a:rPr>
              <a:t>, </a:t>
            </a:r>
            <a:r>
              <a:rPr lang="en-GB" sz="2800" dirty="0">
                <a:latin typeface="Segoe UI Light" panose="020B0502040204020203" pitchFamily="34" charset="0"/>
                <a:cs typeface="Segoe UI Light" panose="020B0502040204020203" pitchFamily="34" charset="0"/>
                <a:hlinkClick r:id="rId10"/>
              </a:rPr>
              <a:t>2011</a:t>
            </a:r>
            <a:r>
              <a:rPr lang="en-GB" sz="2800" dirty="0">
                <a:latin typeface="Segoe UI Light" panose="020B0502040204020203" pitchFamily="34" charset="0"/>
                <a:cs typeface="Segoe UI Light" panose="020B0502040204020203" pitchFamily="34" charset="0"/>
              </a:rPr>
              <a:t>, </a:t>
            </a:r>
            <a:r>
              <a:rPr lang="en-GB" sz="2800" dirty="0">
                <a:latin typeface="Segoe UI Light" panose="020B0502040204020203" pitchFamily="34" charset="0"/>
                <a:cs typeface="Segoe UI Light" panose="020B0502040204020203" pitchFamily="34" charset="0"/>
                <a:hlinkClick r:id="rId11"/>
              </a:rPr>
              <a:t>2010</a:t>
            </a:r>
            <a:endParaRPr lang="en-GB" sz="54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451155814"/>
      </p:ext>
    </p:extLst>
  </p:cSld>
  <p:clrMapOvr>
    <a:masterClrMapping/>
  </p:clrMapOv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47672" y="810745"/>
            <a:ext cx="11176000" cy="6163226"/>
          </a:xfrm>
        </p:spPr>
        <p:txBody>
          <a:bodyPr/>
          <a:lstStyle/>
          <a:p>
            <a:r>
              <a:rPr lang="en-GB" sz="4000" spc="0" dirty="0" smtClean="0">
                <a:latin typeface="Segoe UI Light" panose="020B0502040204020203" pitchFamily="34" charset="0"/>
                <a:cs typeface="Segoe UI Light" panose="020B0502040204020203" pitchFamily="34" charset="0"/>
              </a:rPr>
              <a:t>In the extreme </a:t>
            </a:r>
            <a:r>
              <a:rPr lang="en-GB" sz="4000" u="sng" spc="0" dirty="0" smtClean="0">
                <a:latin typeface="Segoe UI Light" panose="020B0502040204020203" pitchFamily="34" charset="0"/>
                <a:cs typeface="Segoe UI Light" panose="020B0502040204020203" pitchFamily="34" charset="0"/>
              </a:rPr>
              <a:t>Object-</a:t>
            </a:r>
            <a:r>
              <a:rPr lang="en-GB" sz="4000" b="1" u="sng" spc="0" dirty="0" smtClean="0">
                <a:latin typeface="Segoe UI Light" panose="020B0502040204020203" pitchFamily="34" charset="0"/>
                <a:cs typeface="Segoe UI Light" panose="020B0502040204020203" pitchFamily="34" charset="0"/>
              </a:rPr>
              <a:t>Oriented</a:t>
            </a:r>
            <a:r>
              <a:rPr lang="en-GB" sz="4000" u="sng" spc="0" dirty="0" smtClean="0">
                <a:latin typeface="Segoe UI Light" panose="020B0502040204020203" pitchFamily="34" charset="0"/>
                <a:cs typeface="Segoe UI Light" panose="020B0502040204020203" pitchFamily="34" charset="0"/>
              </a:rPr>
              <a:t> </a:t>
            </a:r>
            <a:r>
              <a:rPr lang="en-GB" sz="4000" u="sng" spc="0" dirty="0">
                <a:latin typeface="Segoe UI Light" panose="020B0502040204020203" pitchFamily="34" charset="0"/>
                <a:cs typeface="Segoe UI Light" panose="020B0502040204020203" pitchFamily="34" charset="0"/>
              </a:rPr>
              <a:t>Programming </a:t>
            </a:r>
            <a:r>
              <a:rPr lang="en-GB" sz="4000" spc="0" dirty="0" smtClean="0">
                <a:latin typeface="Segoe UI Light" panose="020B0502040204020203" pitchFamily="34" charset="0"/>
                <a:cs typeface="Segoe UI Light" panose="020B0502040204020203" pitchFamily="34" charset="0"/>
              </a:rPr>
              <a:t>can be…</a:t>
            </a:r>
            <a:r>
              <a:rPr lang="en-GB" sz="4000" spc="0" dirty="0">
                <a:latin typeface="Segoe UI Light" panose="020B0502040204020203" pitchFamily="34" charset="0"/>
                <a:cs typeface="Segoe UI Light" panose="020B0502040204020203" pitchFamily="34" charset="0"/>
              </a:rPr>
              <a:t/>
            </a:r>
            <a:br>
              <a:rPr lang="en-GB" sz="4000" spc="0" dirty="0">
                <a:latin typeface="Segoe UI Light" panose="020B0502040204020203" pitchFamily="34" charset="0"/>
                <a:cs typeface="Segoe UI Light" panose="020B0502040204020203" pitchFamily="34" charset="0"/>
              </a:rPr>
            </a:br>
            <a:r>
              <a:rPr lang="en-GB" sz="4000" spc="0" dirty="0">
                <a:latin typeface="Segoe UI Light" panose="020B0502040204020203" pitchFamily="34" charset="0"/>
                <a:cs typeface="Segoe UI Light" panose="020B0502040204020203" pitchFamily="34" charset="0"/>
              </a:rPr>
              <a:t/>
            </a:r>
            <a:br>
              <a:rPr lang="en-GB" sz="4000" spc="0" dirty="0">
                <a:latin typeface="Segoe UI Light" panose="020B0502040204020203" pitchFamily="34" charset="0"/>
                <a:cs typeface="Segoe UI Light" panose="020B0502040204020203" pitchFamily="34" charset="0"/>
              </a:rPr>
            </a:br>
            <a:r>
              <a:rPr lang="en-GB" sz="2800" spc="0" dirty="0">
                <a:latin typeface="Segoe UI Light" panose="020B0502040204020203" pitchFamily="34" charset="0"/>
                <a:cs typeface="Segoe UI Light" panose="020B0502040204020203" pitchFamily="34" charset="0"/>
              </a:rPr>
              <a:t>objects as a </a:t>
            </a:r>
            <a:r>
              <a:rPr lang="en-GB" sz="2800" spc="0" dirty="0" smtClean="0">
                <a:latin typeface="Segoe UI Light" panose="020B0502040204020203" pitchFamily="34" charset="0"/>
                <a:cs typeface="Segoe UI Light" panose="020B0502040204020203" pitchFamily="34" charset="0"/>
              </a:rPr>
              <a:t>single paradigm</a:t>
            </a:r>
            <a:r>
              <a:rPr lang="en-GB" sz="2800" spc="0" dirty="0">
                <a:latin typeface="Segoe UI Light" panose="020B0502040204020203" pitchFamily="34" charset="0"/>
                <a:cs typeface="Segoe UI Light" panose="020B0502040204020203" pitchFamily="34" charset="0"/>
              </a:rPr>
              <a:t/>
            </a:r>
            <a:br>
              <a:rPr lang="en-GB" sz="2800" spc="0" dirty="0">
                <a:latin typeface="Segoe UI Light" panose="020B0502040204020203" pitchFamily="34" charset="0"/>
                <a:cs typeface="Segoe UI Light" panose="020B0502040204020203" pitchFamily="34" charset="0"/>
              </a:rPr>
            </a:br>
            <a:r>
              <a:rPr lang="en-GB" sz="2800" spc="0" dirty="0">
                <a:latin typeface="Segoe UI Light" panose="020B0502040204020203" pitchFamily="34" charset="0"/>
                <a:cs typeface="Segoe UI Light" panose="020B0502040204020203" pitchFamily="34" charset="0"/>
              </a:rPr>
              <a:t/>
            </a:r>
            <a:br>
              <a:rPr lang="en-GB" sz="2800" spc="0" dirty="0">
                <a:latin typeface="Segoe UI Light" panose="020B0502040204020203" pitchFamily="34" charset="0"/>
                <a:cs typeface="Segoe UI Light" panose="020B0502040204020203" pitchFamily="34" charset="0"/>
              </a:rPr>
            </a:br>
            <a:r>
              <a:rPr lang="en-GB" sz="2800" spc="0" dirty="0" smtClean="0">
                <a:latin typeface="Segoe UI Light" panose="020B0502040204020203" pitchFamily="34" charset="0"/>
                <a:cs typeface="Segoe UI Light" panose="020B0502040204020203" pitchFamily="34" charset="0"/>
              </a:rPr>
              <a:t>hierarchical </a:t>
            </a:r>
            <a:r>
              <a:rPr lang="en-GB" sz="2800" spc="0" dirty="0">
                <a:latin typeface="Segoe UI Light" panose="020B0502040204020203" pitchFamily="34" charset="0"/>
                <a:cs typeface="Segoe UI Light" panose="020B0502040204020203" pitchFamily="34" charset="0"/>
              </a:rPr>
              <a:t>classification (Animal, Cat, Dog, </a:t>
            </a:r>
            <a:r>
              <a:rPr lang="en-GB" sz="2800" spc="0" dirty="0" err="1">
                <a:latin typeface="Segoe UI Light" panose="020B0502040204020203" pitchFamily="34" charset="0"/>
                <a:cs typeface="Segoe UI Light" panose="020B0502040204020203" pitchFamily="34" charset="0"/>
              </a:rPr>
              <a:t>AbstractJellyBeanFactoryDelegator</a:t>
            </a:r>
            <a:r>
              <a:rPr lang="en-GB" sz="2800" spc="0" dirty="0">
                <a:latin typeface="Segoe UI Light" panose="020B0502040204020203" pitchFamily="34" charset="0"/>
                <a:cs typeface="Segoe UI Light" panose="020B0502040204020203" pitchFamily="34" charset="0"/>
              </a:rPr>
              <a:t>)</a:t>
            </a:r>
            <a:br>
              <a:rPr lang="en-GB" sz="2800" spc="0" dirty="0">
                <a:latin typeface="Segoe UI Light" panose="020B0502040204020203" pitchFamily="34" charset="0"/>
                <a:cs typeface="Segoe UI Light" panose="020B0502040204020203" pitchFamily="34" charset="0"/>
              </a:rPr>
            </a:br>
            <a:r>
              <a:rPr lang="en-GB" sz="2800" spc="0" dirty="0">
                <a:latin typeface="Segoe UI Light" panose="020B0502040204020203" pitchFamily="34" charset="0"/>
                <a:cs typeface="Segoe UI Light" panose="020B0502040204020203" pitchFamily="34" charset="0"/>
              </a:rPr>
              <a:t/>
            </a:r>
            <a:br>
              <a:rPr lang="en-GB" sz="2800" spc="0" dirty="0">
                <a:latin typeface="Segoe UI Light" panose="020B0502040204020203" pitchFamily="34" charset="0"/>
                <a:cs typeface="Segoe UI Light" panose="020B0502040204020203" pitchFamily="34" charset="0"/>
              </a:rPr>
            </a:br>
            <a:r>
              <a:rPr lang="en-GB" sz="2800" spc="0" dirty="0" smtClean="0">
                <a:latin typeface="Segoe UI Light" panose="020B0502040204020203" pitchFamily="34" charset="0"/>
                <a:cs typeface="Segoe UI Light" panose="020B0502040204020203" pitchFamily="34" charset="0"/>
              </a:rPr>
              <a:t>large abstractions </a:t>
            </a:r>
            <a:r>
              <a:rPr lang="en-GB" sz="2800" spc="0" dirty="0">
                <a:latin typeface="Segoe UI Light" panose="020B0502040204020203" pitchFamily="34" charset="0"/>
                <a:cs typeface="Segoe UI Light" panose="020B0502040204020203" pitchFamily="34" charset="0"/>
              </a:rPr>
              <a:t>with many holes and failure points</a:t>
            </a:r>
            <a:br>
              <a:rPr lang="en-GB" sz="2800" spc="0" dirty="0">
                <a:latin typeface="Segoe UI Light" panose="020B0502040204020203" pitchFamily="34" charset="0"/>
                <a:cs typeface="Segoe UI Light" panose="020B0502040204020203" pitchFamily="34" charset="0"/>
              </a:rPr>
            </a:br>
            <a:r>
              <a:rPr lang="en-GB" sz="2800" spc="0" dirty="0">
                <a:latin typeface="Segoe UI Light" panose="020B0502040204020203" pitchFamily="34" charset="0"/>
                <a:cs typeface="Segoe UI Light" panose="020B0502040204020203" pitchFamily="34" charset="0"/>
              </a:rPr>
              <a:t/>
            </a:r>
            <a:br>
              <a:rPr lang="en-GB" sz="2800" spc="0" dirty="0">
                <a:latin typeface="Segoe UI Light" panose="020B0502040204020203" pitchFamily="34" charset="0"/>
                <a:cs typeface="Segoe UI Light" panose="020B0502040204020203" pitchFamily="34" charset="0"/>
              </a:rPr>
            </a:br>
            <a:r>
              <a:rPr lang="en-GB" sz="2800" spc="0" dirty="0">
                <a:latin typeface="Segoe UI Light" panose="020B0502040204020203" pitchFamily="34" charset="0"/>
                <a:cs typeface="Segoe UI Light" panose="020B0502040204020203" pitchFamily="34" charset="0"/>
              </a:rPr>
              <a:t>declarations not expressions</a:t>
            </a:r>
            <a:br>
              <a:rPr lang="en-GB" sz="2800" spc="0" dirty="0">
                <a:latin typeface="Segoe UI Light" panose="020B0502040204020203" pitchFamily="34" charset="0"/>
                <a:cs typeface="Segoe UI Light" panose="020B0502040204020203" pitchFamily="34" charset="0"/>
              </a:rPr>
            </a:br>
            <a:r>
              <a:rPr lang="en-GB" sz="2800" spc="0" dirty="0">
                <a:latin typeface="Segoe UI Light" panose="020B0502040204020203" pitchFamily="34" charset="0"/>
                <a:cs typeface="Segoe UI Light" panose="020B0502040204020203" pitchFamily="34" charset="0"/>
              </a:rPr>
              <a:t/>
            </a:r>
            <a:br>
              <a:rPr lang="en-GB" sz="2800" spc="0" dirty="0">
                <a:latin typeface="Segoe UI Light" panose="020B0502040204020203" pitchFamily="34" charset="0"/>
                <a:cs typeface="Segoe UI Light" panose="020B0502040204020203" pitchFamily="34" charset="0"/>
              </a:rPr>
            </a:br>
            <a:r>
              <a:rPr lang="en-GB" sz="2800" spc="0" dirty="0">
                <a:latin typeface="Segoe UI Light" panose="020B0502040204020203" pitchFamily="34" charset="0"/>
                <a:cs typeface="Segoe UI Light" panose="020B0502040204020203" pitchFamily="34" charset="0"/>
              </a:rPr>
              <a:t>composition through… more </a:t>
            </a:r>
            <a:r>
              <a:rPr lang="en-GB" sz="2800" spc="0" dirty="0" smtClean="0">
                <a:latin typeface="Segoe UI Light" panose="020B0502040204020203" pitchFamily="34" charset="0"/>
                <a:cs typeface="Segoe UI Light" panose="020B0502040204020203" pitchFamily="34" charset="0"/>
              </a:rPr>
              <a:t>hierarchies</a:t>
            </a:r>
            <a:r>
              <a:rPr lang="en-GB" sz="2800" spc="0" dirty="0">
                <a:latin typeface="Segoe UI Light" panose="020B0502040204020203" pitchFamily="34" charset="0"/>
                <a:cs typeface="Segoe UI Light" panose="020B0502040204020203" pitchFamily="34" charset="0"/>
              </a:rPr>
              <a:t/>
            </a:r>
            <a:br>
              <a:rPr lang="en-GB" sz="2800" spc="0" dirty="0">
                <a:latin typeface="Segoe UI Light" panose="020B0502040204020203" pitchFamily="34" charset="0"/>
                <a:cs typeface="Segoe UI Light" panose="020B0502040204020203" pitchFamily="34" charset="0"/>
              </a:rPr>
            </a:br>
            <a:endParaRPr lang="en-GB" spc="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8735101"/>
      </p:ext>
    </p:extLst>
  </p:cSld>
  <p:clrMapOvr>
    <a:masterClrMapping/>
  </p:clrMapOv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5641" y="2327383"/>
            <a:ext cx="11176000" cy="1772793"/>
          </a:xfrm>
        </p:spPr>
        <p:txBody>
          <a:bodyPr/>
          <a:lstStyle/>
          <a:p>
            <a:r>
              <a:rPr lang="en-GB" sz="3600"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The F# approach is to </a:t>
            </a:r>
            <a:r>
              <a:rPr lang="en-GB" sz="3600" b="1"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embrace object programming</a:t>
            </a:r>
            <a:r>
              <a:rPr lang="en-GB" sz="3600"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 make it fit with the expression-oriented typed functional paradigm</a:t>
            </a:r>
            <a:br>
              <a:rPr lang="en-GB" sz="3600"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br>
            <a:r>
              <a:rPr lang="en-GB" sz="3600"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
            </a:r>
            <a:br>
              <a:rPr lang="en-GB" sz="3600"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br>
            <a:r>
              <a:rPr lang="en-GB" sz="2000"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but not embrace full “object-</a:t>
            </a:r>
            <a:r>
              <a:rPr lang="en-GB" sz="2000" b="1"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orientation</a:t>
            </a:r>
            <a:r>
              <a:rPr lang="en-GB" sz="2000"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 (unless you happen to be in a project using that technique) </a:t>
            </a:r>
            <a:endParaRPr lang="en-GB" sz="40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408697961"/>
      </p:ext>
    </p:extLst>
  </p:cSld>
  <p:clrMapOvr>
    <a:masterClrMapping/>
  </p:clrMapOv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73263" y="2142416"/>
            <a:ext cx="11176000" cy="553998"/>
          </a:xfrm>
        </p:spPr>
        <p:txBody>
          <a:bodyPr/>
          <a:lstStyle/>
          <a:p>
            <a:r>
              <a:rPr lang="en-GB" sz="4000" dirty="0">
                <a:latin typeface="Segoe UI Light" panose="020B0502040204020203" pitchFamily="34" charset="0"/>
                <a:cs typeface="Segoe UI Light" panose="020B0502040204020203" pitchFamily="34" charset="0"/>
              </a:rPr>
              <a:t>Mutation Good, Mutation Bad</a:t>
            </a:r>
            <a:endParaRPr lang="en-GB"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28538860"/>
      </p:ext>
    </p:extLst>
  </p:cSld>
  <p:clrMapOvr>
    <a:masterClrMapping/>
  </p:clrMapOv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48595" y="469259"/>
            <a:ext cx="11176000" cy="553998"/>
          </a:xfrm>
        </p:spPr>
        <p:txBody>
          <a:bodyPr/>
          <a:lstStyle/>
          <a:p>
            <a:pPr algn="l"/>
            <a:r>
              <a:rPr lang="en-GB" sz="4000" dirty="0">
                <a:latin typeface="Segoe UI Light" panose="020B0502040204020203" pitchFamily="34" charset="0"/>
                <a:cs typeface="Segoe UI Light" panose="020B0502040204020203" pitchFamily="34" charset="0"/>
              </a:rPr>
              <a:t>Good mutation</a:t>
            </a:r>
            <a:endParaRPr lang="en-GB" dirty="0">
              <a:latin typeface="Segoe UI Light" panose="020B0502040204020203" pitchFamily="34" charset="0"/>
              <a:cs typeface="Segoe UI Light" panose="020B0502040204020203" pitchFamily="34" charset="0"/>
            </a:endParaRPr>
          </a:p>
        </p:txBody>
      </p:sp>
      <p:sp>
        <p:nvSpPr>
          <p:cNvPr id="5" name="Title 3">
            <a:extLst>
              <a:ext uri="{FF2B5EF4-FFF2-40B4-BE49-F238E27FC236}">
                <a16:creationId xmlns:a16="http://schemas.microsoft.com/office/drawing/2014/main" xmlns="" id="{E351F08C-66CB-4A22-BFB9-DEB7FB12DD8E}"/>
              </a:ext>
            </a:extLst>
          </p:cNvPr>
          <p:cNvSpPr txBox="1">
            <a:spLocks/>
          </p:cNvSpPr>
          <p:nvPr/>
        </p:nvSpPr>
        <p:spPr>
          <a:xfrm>
            <a:off x="389283" y="1209502"/>
            <a:ext cx="4538344" cy="2991588"/>
          </a:xfrm>
          <a:prstGeom prst="rect">
            <a:avLst/>
          </a:prstGeom>
        </p:spPr>
        <p:txBody>
          <a:bodyPr vert="horz" wrap="square" lIns="0" tIns="0" rIns="0" bIns="0" rtlCol="0" anchor="t">
            <a:spAutoFit/>
          </a:bodyPr>
          <a:lstStyle>
            <a:lvl1pPr algn="ctr" defTabSz="933007" rtl="0" eaLnBrk="1" latinLnBrk="0" hangingPunct="1">
              <a:lnSpc>
                <a:spcPct val="90000"/>
              </a:lnSpc>
              <a:spcBef>
                <a:spcPct val="0"/>
              </a:spcBef>
              <a:buNone/>
              <a:defRPr lang="en-US" sz="4500" b="0" kern="1200" cap="none" spc="-102" baseline="0">
                <a:ln w="3175">
                  <a:noFill/>
                </a:ln>
                <a:gradFill flip="none" rotWithShape="1">
                  <a:gsLst>
                    <a:gs pos="0">
                      <a:schemeClr val="tx1"/>
                    </a:gs>
                    <a:gs pos="86000">
                      <a:schemeClr val="tx1"/>
                    </a:gs>
                  </a:gsLst>
                  <a:lin ang="5400000" scaled="0"/>
                  <a:tileRect/>
                </a:gradFill>
                <a:effectLst/>
                <a:latin typeface="Candara" pitchFamily="34" charset="0"/>
                <a:ea typeface="+mn-ea"/>
                <a:cs typeface="Arial" charset="0"/>
              </a:defRPr>
            </a:lvl1pPr>
          </a:lstStyle>
          <a:p>
            <a:pPr marL="457200" indent="-457200" algn="l">
              <a:buFontTx/>
              <a:buChar char="-"/>
            </a:pPr>
            <a:r>
              <a:rPr lang="en-GB" sz="2400" spc="0" dirty="0">
                <a:latin typeface="Segoe UI Light" panose="020B0502040204020203" pitchFamily="34" charset="0"/>
                <a:cs typeface="Segoe UI Light" panose="020B0502040204020203" pitchFamily="34" charset="0"/>
              </a:rPr>
              <a:t>Graphs of data frequently easier with mutation</a:t>
            </a:r>
          </a:p>
          <a:p>
            <a:pPr marL="457200" indent="-457200" algn="l">
              <a:buFontTx/>
              <a:buChar char="-"/>
            </a:pPr>
            <a:endParaRPr lang="en-GB" sz="2400" spc="0" dirty="0">
              <a:latin typeface="Segoe UI Light" panose="020B0502040204020203" pitchFamily="34" charset="0"/>
              <a:cs typeface="Segoe UI Light" panose="020B0502040204020203" pitchFamily="34" charset="0"/>
            </a:endParaRPr>
          </a:p>
          <a:p>
            <a:pPr marL="457200" indent="-457200" algn="l">
              <a:buFontTx/>
              <a:buChar char="-"/>
            </a:pPr>
            <a:r>
              <a:rPr lang="en-GB" sz="2400" spc="0" dirty="0">
                <a:latin typeface="Segoe UI Light" panose="020B0502040204020203" pitchFamily="34" charset="0"/>
                <a:cs typeface="Segoe UI Light" panose="020B0502040204020203" pitchFamily="34" charset="0"/>
              </a:rPr>
              <a:t>Encapsulated, performant data very common</a:t>
            </a:r>
          </a:p>
          <a:p>
            <a:pPr marL="457200" indent="-457200" algn="l">
              <a:buFontTx/>
              <a:buChar char="-"/>
            </a:pPr>
            <a:endParaRPr lang="en-GB" sz="2400" spc="0" dirty="0">
              <a:latin typeface="Segoe UI Light" panose="020B0502040204020203" pitchFamily="34" charset="0"/>
              <a:cs typeface="Segoe UI Light" panose="020B0502040204020203" pitchFamily="34" charset="0"/>
            </a:endParaRPr>
          </a:p>
          <a:p>
            <a:pPr marL="457200" indent="-457200" algn="l">
              <a:buFontTx/>
              <a:buChar char="-"/>
            </a:pPr>
            <a:r>
              <a:rPr lang="en-GB" sz="2400" spc="0" dirty="0">
                <a:latin typeface="Segoe UI Light" panose="020B0502040204020203" pitchFamily="34" charset="0"/>
                <a:cs typeface="Segoe UI Light" panose="020B0502040204020203" pitchFamily="34" charset="0"/>
              </a:rPr>
              <a:t>Please, encapsulate mutable data</a:t>
            </a:r>
          </a:p>
          <a:p>
            <a:pPr marL="457200" indent="-457200" algn="l">
              <a:buFontTx/>
              <a:buChar char="-"/>
            </a:pPr>
            <a:endParaRPr lang="en-GB" sz="2400" spc="0" dirty="0">
              <a:latin typeface="Segoe UI Light" panose="020B0502040204020203" pitchFamily="34" charset="0"/>
              <a:cs typeface="Segoe UI Light" panose="020B0502040204020203" pitchFamily="34" charset="0"/>
            </a:endParaRPr>
          </a:p>
        </p:txBody>
      </p:sp>
      <p:sp>
        <p:nvSpPr>
          <p:cNvPr id="8" name="Rectangle 7">
            <a:extLst>
              <a:ext uri="{FF2B5EF4-FFF2-40B4-BE49-F238E27FC236}">
                <a16:creationId xmlns:a16="http://schemas.microsoft.com/office/drawing/2014/main" xmlns="" id="{7637B295-0636-4650-8B3F-BBDA51F414F1}"/>
              </a:ext>
            </a:extLst>
          </p:cNvPr>
          <p:cNvSpPr/>
          <p:nvPr/>
        </p:nvSpPr>
        <p:spPr bwMode="auto">
          <a:xfrm>
            <a:off x="5486400" y="5632315"/>
            <a:ext cx="3229126" cy="2042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200" dirty="0">
              <a:gradFill>
                <a:gsLst>
                  <a:gs pos="0">
                    <a:srgbClr val="FFFFFF"/>
                  </a:gs>
                  <a:gs pos="100000">
                    <a:srgbClr val="FFFFFF"/>
                  </a:gs>
                </a:gsLst>
                <a:lin ang="5400000" scaled="0"/>
              </a:gradFill>
              <a:latin typeface="Segoe Light" pitchFamily="34" charset="0"/>
            </a:endParaRPr>
          </a:p>
        </p:txBody>
      </p:sp>
      <p:sp>
        <p:nvSpPr>
          <p:cNvPr id="9" name="Rectangle 8">
            <a:extLst>
              <a:ext uri="{FF2B5EF4-FFF2-40B4-BE49-F238E27FC236}">
                <a16:creationId xmlns:a16="http://schemas.microsoft.com/office/drawing/2014/main" xmlns="" id="{88828B7D-7FD8-456B-AC71-E7317214FB54}"/>
              </a:ext>
            </a:extLst>
          </p:cNvPr>
          <p:cNvSpPr/>
          <p:nvPr/>
        </p:nvSpPr>
        <p:spPr>
          <a:xfrm>
            <a:off x="5070380" y="4036748"/>
            <a:ext cx="6096000" cy="307777"/>
          </a:xfrm>
          <a:prstGeom prst="rect">
            <a:avLst/>
          </a:prstGeom>
        </p:spPr>
        <p:txBody>
          <a:bodyPr>
            <a:spAutoFit/>
          </a:bodyPr>
          <a:lstStyle/>
          <a:p>
            <a:pPr algn="ctr" fontAlgn="base"/>
            <a:r>
              <a:rPr lang="en-GB" sz="1400" i="1" dirty="0">
                <a:solidFill>
                  <a:srgbClr val="333333"/>
                </a:solidFill>
                <a:latin typeface="Open Sans"/>
              </a:rPr>
              <a:t>v.</a:t>
            </a:r>
            <a:endParaRPr lang="en-GB" dirty="0"/>
          </a:p>
        </p:txBody>
      </p:sp>
      <p:sp>
        <p:nvSpPr>
          <p:cNvPr id="12" name="Rectangle: Folded Corner 11">
            <a:extLst>
              <a:ext uri="{FF2B5EF4-FFF2-40B4-BE49-F238E27FC236}">
                <a16:creationId xmlns:a16="http://schemas.microsoft.com/office/drawing/2014/main" xmlns="" id="{E559287C-F9B1-4231-94A5-CC04714299AC}"/>
              </a:ext>
            </a:extLst>
          </p:cNvPr>
          <p:cNvSpPr/>
          <p:nvPr/>
        </p:nvSpPr>
        <p:spPr bwMode="auto">
          <a:xfrm>
            <a:off x="5233350" y="1064609"/>
            <a:ext cx="6551713" cy="2314034"/>
          </a:xfrm>
          <a:prstGeom prst="foldedCorner">
            <a:avLst/>
          </a:prstGeom>
          <a:solidFill>
            <a:srgbClr val="333333"/>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pPr lvl="0"/>
            <a:r>
              <a:rPr lang="en-GB" sz="1200" dirty="0">
                <a:solidFill>
                  <a:srgbClr val="D4D4D4"/>
                </a:solidFill>
                <a:latin typeface="Consolas" panose="020B0609020204030204" pitchFamily="49" charset="0"/>
              </a:rPr>
              <a:t>let </a:t>
            </a:r>
            <a:r>
              <a:rPr lang="en-GB" sz="1200" dirty="0" err="1">
                <a:solidFill>
                  <a:srgbClr val="9CDCFE"/>
                </a:solidFill>
                <a:latin typeface="Consolas" panose="020B0609020204030204" pitchFamily="49" charset="0"/>
              </a:rPr>
              <a:t>addToClosureTable</a:t>
            </a:r>
            <a:r>
              <a:rPr lang="en-GB" sz="1200" dirty="0">
                <a:solidFill>
                  <a:srgbClr val="9CDCFE"/>
                </a:solidFill>
                <a:latin typeface="Consolas" panose="020B0609020204030204" pitchFamily="49" charset="0"/>
              </a:rPr>
              <a:t> (</a:t>
            </a:r>
            <a:r>
              <a:rPr lang="en-GB" sz="1200" dirty="0" err="1">
                <a:solidFill>
                  <a:srgbClr val="9CDCFE"/>
                </a:solidFill>
                <a:latin typeface="Consolas" panose="020B0609020204030204" pitchFamily="49" charset="0"/>
              </a:rPr>
              <a:t>t:</a:t>
            </a:r>
            <a:r>
              <a:rPr lang="en-GB" sz="1200" dirty="0" err="1">
                <a:solidFill>
                  <a:srgbClr val="D4D4D4"/>
                </a:solidFill>
                <a:latin typeface="Consolas" panose="020B0609020204030204" pitchFamily="49" charset="0"/>
              </a:rPr>
              <a:t>Dictionary</a:t>
            </a:r>
            <a:r>
              <a:rPr lang="en-GB" sz="1200" dirty="0">
                <a:solidFill>
                  <a:srgbClr val="569CD6"/>
                </a:solidFill>
                <a:latin typeface="Consolas" panose="020B0609020204030204" pitchFamily="49" charset="0"/>
              </a:rPr>
              <a:t>&lt;</a:t>
            </a:r>
            <a:r>
              <a:rPr lang="en-GB" sz="1200" dirty="0">
                <a:solidFill>
                  <a:srgbClr val="D4D4D4"/>
                </a:solidFill>
                <a:latin typeface="Consolas" panose="020B0609020204030204" pitchFamily="49" charset="0"/>
              </a:rPr>
              <a:t>_,_</a:t>
            </a:r>
            <a:r>
              <a:rPr lang="en-GB" sz="1200" dirty="0">
                <a:solidFill>
                  <a:srgbClr val="569CD6"/>
                </a:solidFill>
                <a:latin typeface="Consolas" panose="020B0609020204030204" pitchFamily="49" charset="0"/>
              </a:rPr>
              <a:t>&gt;</a:t>
            </a:r>
            <a:r>
              <a:rPr lang="en-GB" sz="1200" dirty="0">
                <a:solidFill>
                  <a:srgbClr val="9CDCFE"/>
                </a:solidFill>
                <a:latin typeface="Consolas" panose="020B0609020204030204" pitchFamily="49" charset="0"/>
              </a:rPr>
              <a:t>) </a:t>
            </a:r>
            <a:r>
              <a:rPr lang="en-GB" sz="1200" dirty="0">
                <a:solidFill>
                  <a:srgbClr val="D4D4D4"/>
                </a:solidFill>
                <a:latin typeface="Consolas" panose="020B0609020204030204" pitchFamily="49" charset="0"/>
              </a:rPr>
              <a:t>(</a:t>
            </a:r>
            <a:r>
              <a:rPr lang="en-GB" sz="1200" dirty="0" err="1">
                <a:solidFill>
                  <a:srgbClr val="9CDCFE"/>
                </a:solidFill>
                <a:latin typeface="Consolas" panose="020B0609020204030204" pitchFamily="49" charset="0"/>
              </a:rPr>
              <a:t>a</a:t>
            </a:r>
            <a:r>
              <a:rPr lang="en-GB" sz="1200" dirty="0" err="1">
                <a:solidFill>
                  <a:srgbClr val="D4D4D4"/>
                </a:solidFill>
                <a:latin typeface="Consolas" panose="020B0609020204030204" pitchFamily="49" charset="0"/>
              </a:rPr>
              <a:t>,</a:t>
            </a:r>
            <a:r>
              <a:rPr lang="en-GB" sz="1200" dirty="0" err="1">
                <a:solidFill>
                  <a:srgbClr val="9CDCFE"/>
                </a:solidFill>
                <a:latin typeface="Consolas" panose="020B0609020204030204" pitchFamily="49" charset="0"/>
              </a:rPr>
              <a:t>b</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a:t>
            </a:r>
          </a:p>
          <a:p>
            <a:pPr lvl="0"/>
            <a:r>
              <a:rPr lang="en-GB" sz="1200" dirty="0">
                <a:solidFill>
                  <a:srgbClr val="569CD6"/>
                </a:solidFill>
                <a:latin typeface="Consolas" panose="020B0609020204030204" pitchFamily="49" charset="0"/>
              </a:rPr>
              <a:t>   if</a:t>
            </a:r>
            <a:r>
              <a:rPr lang="en-GB" sz="1200" dirty="0">
                <a:solidFill>
                  <a:srgbClr val="D4D4D4"/>
                </a:solidFill>
                <a:latin typeface="Consolas" panose="020B0609020204030204" pitchFamily="49" charset="0"/>
              </a:rPr>
              <a:t> not (</a:t>
            </a:r>
            <a:r>
              <a:rPr lang="en-GB" sz="1200" dirty="0" err="1">
                <a:solidFill>
                  <a:srgbClr val="D4D4D4"/>
                </a:solidFill>
                <a:latin typeface="Consolas" panose="020B0609020204030204" pitchFamily="49" charset="0"/>
              </a:rPr>
              <a:t>t.ContainsKey</a:t>
            </a:r>
            <a:r>
              <a:rPr lang="en-GB" sz="1200" dirty="0">
                <a:solidFill>
                  <a:srgbClr val="D4D4D4"/>
                </a:solidFill>
                <a:latin typeface="Consolas" panose="020B0609020204030204" pitchFamily="49" charset="0"/>
              </a:rPr>
              <a:t>(a)) </a:t>
            </a:r>
            <a:r>
              <a:rPr lang="en-GB" sz="1200" dirty="0">
                <a:solidFill>
                  <a:srgbClr val="569CD6"/>
                </a:solidFill>
                <a:latin typeface="Consolas" panose="020B0609020204030204" pitchFamily="49" charset="0"/>
              </a:rPr>
              <a:t>then</a:t>
            </a:r>
            <a:r>
              <a:rPr lang="en-GB" sz="1200" dirty="0">
                <a:solidFill>
                  <a:srgbClr val="D4D4D4"/>
                </a:solidFill>
                <a:latin typeface="Consolas" panose="020B0609020204030204" pitchFamily="49" charset="0"/>
              </a:rPr>
              <a:t> </a:t>
            </a:r>
          </a:p>
          <a:p>
            <a:pPr lvl="0"/>
            <a:r>
              <a:rPr lang="en-GB" sz="1200" dirty="0">
                <a:solidFill>
                  <a:srgbClr val="D4D4D4"/>
                </a:solidFill>
                <a:latin typeface="Consolas" panose="020B0609020204030204" pitchFamily="49" charset="0"/>
              </a:rPr>
              <a:t>       t.</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a</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&lt;-</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HashSet</a:t>
            </a:r>
            <a:r>
              <a:rPr lang="en-GB" sz="1200" dirty="0">
                <a:solidFill>
                  <a:srgbClr val="569CD6"/>
                </a:solidFill>
                <a:latin typeface="Consolas" panose="020B0609020204030204" pitchFamily="49" charset="0"/>
              </a:rPr>
              <a:t>&lt;_&gt;</a:t>
            </a:r>
            <a:r>
              <a:rPr lang="en-GB" sz="1200" dirty="0">
                <a:solidFill>
                  <a:srgbClr val="D4D4D4"/>
                </a:solidFill>
                <a:latin typeface="Consolas" panose="020B0609020204030204" pitchFamily="49" charset="0"/>
              </a:rPr>
              <a:t>(</a:t>
            </a:r>
            <a:r>
              <a:rPr lang="en-GB" sz="1200" dirty="0" err="1">
                <a:solidFill>
                  <a:srgbClr val="D4D4D4"/>
                </a:solidFill>
                <a:latin typeface="Consolas" panose="020B0609020204030204" pitchFamily="49" charset="0"/>
              </a:rPr>
              <a:t>HashIdentity.Structural</a:t>
            </a:r>
            <a:r>
              <a:rPr lang="en-GB" sz="1200" dirty="0">
                <a:solidFill>
                  <a:srgbClr val="D4D4D4"/>
                </a:solidFill>
                <a:latin typeface="Consolas" panose="020B0609020204030204" pitchFamily="49" charset="0"/>
              </a:rPr>
              <a:t>)</a:t>
            </a:r>
          </a:p>
          <a:p>
            <a:pPr lvl="0"/>
            <a:endParaRPr lang="en-GB" sz="1200" dirty="0">
              <a:solidFill>
                <a:srgbClr val="D4D4D4"/>
              </a:solidFill>
              <a:latin typeface="Consolas" panose="020B0609020204030204" pitchFamily="49" charset="0"/>
            </a:endParaRPr>
          </a:p>
          <a:p>
            <a:pPr lvl="0"/>
            <a:r>
              <a:rPr lang="en-GB" sz="1200" dirty="0">
                <a:solidFill>
                  <a:srgbClr val="D4D4D4"/>
                </a:solidFill>
                <a:latin typeface="Consolas" panose="020B0609020204030204" pitchFamily="49" charset="0"/>
              </a:rPr>
              <a:t>   t.</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a</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.Add(b)</a:t>
            </a:r>
          </a:p>
          <a:p>
            <a:pPr lvl="0"/>
            <a:r>
              <a:rPr lang="en-GB" sz="1200" dirty="0">
                <a:solidFill>
                  <a:srgbClr val="D4D4D4"/>
                </a:solidFill>
                <a:latin typeface="Consolas" panose="020B0609020204030204" pitchFamily="49" charset="0"/>
              </a:rPr>
              <a:t/>
            </a:r>
            <a:br>
              <a:rPr lang="en-GB" sz="1200" dirty="0">
                <a:solidFill>
                  <a:srgbClr val="D4D4D4"/>
                </a:solidFill>
                <a:latin typeface="Consolas" panose="020B0609020204030204" pitchFamily="49" charset="0"/>
              </a:rPr>
            </a:br>
            <a:r>
              <a:rPr lang="en-GB" sz="1200" dirty="0">
                <a:solidFill>
                  <a:srgbClr val="D4D4D4"/>
                </a:solidFill>
                <a:latin typeface="Consolas" panose="020B0609020204030204" pitchFamily="49" charset="0"/>
              </a:rPr>
              <a:t>let </a:t>
            </a:r>
            <a:r>
              <a:rPr lang="en-GB" sz="1200" dirty="0" err="1">
                <a:solidFill>
                  <a:srgbClr val="9CDCFE"/>
                </a:solidFill>
                <a:latin typeface="Consolas" panose="020B0609020204030204" pitchFamily="49" charset="0"/>
              </a:rPr>
              <a:t>closureTableCount</a:t>
            </a:r>
            <a:r>
              <a:rPr lang="en-GB" sz="1200" dirty="0">
                <a:solidFill>
                  <a:srgbClr val="D4D4D4"/>
                </a:solidFill>
                <a:latin typeface="Consolas" panose="020B0609020204030204" pitchFamily="49" charset="0"/>
              </a:rPr>
              <a:t> </a:t>
            </a:r>
            <a:r>
              <a:rPr lang="en-GB" sz="1200" dirty="0">
                <a:solidFill>
                  <a:srgbClr val="9CDCFE"/>
                </a:solidFill>
                <a:latin typeface="Consolas" panose="020B0609020204030204" pitchFamily="49" charset="0"/>
              </a:rPr>
              <a:t>(</a:t>
            </a:r>
            <a:r>
              <a:rPr lang="en-GB" sz="1200" dirty="0" err="1">
                <a:solidFill>
                  <a:srgbClr val="9CDCFE"/>
                </a:solidFill>
                <a:latin typeface="Consolas" panose="020B0609020204030204" pitchFamily="49" charset="0"/>
              </a:rPr>
              <a:t>t:</a:t>
            </a:r>
            <a:r>
              <a:rPr lang="en-GB" sz="1200" dirty="0" err="1">
                <a:solidFill>
                  <a:srgbClr val="D4D4D4"/>
                </a:solidFill>
                <a:latin typeface="Consolas" panose="020B0609020204030204" pitchFamily="49" charset="0"/>
              </a:rPr>
              <a:t>Dictionary</a:t>
            </a:r>
            <a:r>
              <a:rPr lang="en-GB" sz="1200" dirty="0">
                <a:solidFill>
                  <a:srgbClr val="569CD6"/>
                </a:solidFill>
                <a:latin typeface="Consolas" panose="020B0609020204030204" pitchFamily="49" charset="0"/>
              </a:rPr>
              <a:t>&lt;</a:t>
            </a:r>
            <a:r>
              <a:rPr lang="en-GB" sz="1200" dirty="0">
                <a:solidFill>
                  <a:srgbClr val="D4D4D4"/>
                </a:solidFill>
                <a:latin typeface="Consolas" panose="020B0609020204030204" pitchFamily="49" charset="0"/>
              </a:rPr>
              <a:t>_,_</a:t>
            </a:r>
            <a:r>
              <a:rPr lang="en-GB" sz="1200" dirty="0">
                <a:solidFill>
                  <a:srgbClr val="569CD6"/>
                </a:solidFill>
                <a:latin typeface="Consolas" panose="020B0609020204030204" pitchFamily="49" charset="0"/>
              </a:rPr>
              <a:t>&gt;</a:t>
            </a:r>
            <a:r>
              <a:rPr lang="en-GB" sz="1200" dirty="0">
                <a:solidFill>
                  <a:srgbClr val="9CDCFE"/>
                </a:solidFill>
                <a:latin typeface="Consolas" panose="020B0609020204030204" pitchFamily="49" charset="0"/>
              </a:rPr>
              <a:t>) </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t.Count</a:t>
            </a:r>
            <a:endParaRPr lang="en-GB" sz="1200" dirty="0">
              <a:solidFill>
                <a:srgbClr val="D4D4D4"/>
              </a:solidFill>
              <a:latin typeface="Consolas" panose="020B0609020204030204" pitchFamily="49" charset="0"/>
            </a:endParaRPr>
          </a:p>
          <a:p>
            <a:pPr lvl="0"/>
            <a:r>
              <a:rPr lang="en-GB" sz="1200" dirty="0">
                <a:solidFill>
                  <a:srgbClr val="D4D4D4"/>
                </a:solidFill>
                <a:latin typeface="Consolas" panose="020B0609020204030204" pitchFamily="49" charset="0"/>
              </a:rPr>
              <a:t/>
            </a:r>
            <a:br>
              <a:rPr lang="en-GB" sz="1200" dirty="0">
                <a:solidFill>
                  <a:srgbClr val="D4D4D4"/>
                </a:solidFill>
                <a:latin typeface="Consolas" panose="020B0609020204030204" pitchFamily="49" charset="0"/>
              </a:rPr>
            </a:br>
            <a:r>
              <a:rPr lang="en-GB" sz="1200" dirty="0">
                <a:solidFill>
                  <a:srgbClr val="D4D4D4"/>
                </a:solidFill>
                <a:latin typeface="Consolas" panose="020B0609020204030204" pitchFamily="49" charset="0"/>
              </a:rPr>
              <a:t>let </a:t>
            </a:r>
            <a:r>
              <a:rPr lang="en-GB" sz="1200" dirty="0" err="1">
                <a:solidFill>
                  <a:srgbClr val="9CDCFE"/>
                </a:solidFill>
                <a:latin typeface="Consolas" panose="020B0609020204030204" pitchFamily="49" charset="0"/>
              </a:rPr>
              <a:t>closureTableContains</a:t>
            </a:r>
            <a:r>
              <a:rPr lang="en-GB" sz="1200" dirty="0">
                <a:solidFill>
                  <a:srgbClr val="D4D4D4"/>
                </a:solidFill>
                <a:latin typeface="Consolas" panose="020B0609020204030204" pitchFamily="49" charset="0"/>
              </a:rPr>
              <a:t> </a:t>
            </a:r>
            <a:r>
              <a:rPr lang="en-GB" sz="1200" dirty="0">
                <a:solidFill>
                  <a:srgbClr val="9CDCFE"/>
                </a:solidFill>
                <a:latin typeface="Consolas" panose="020B0609020204030204" pitchFamily="49" charset="0"/>
              </a:rPr>
              <a:t>(</a:t>
            </a:r>
            <a:r>
              <a:rPr lang="en-GB" sz="1200" dirty="0" err="1">
                <a:solidFill>
                  <a:srgbClr val="9CDCFE"/>
                </a:solidFill>
                <a:latin typeface="Consolas" panose="020B0609020204030204" pitchFamily="49" charset="0"/>
              </a:rPr>
              <a:t>t:</a:t>
            </a:r>
            <a:r>
              <a:rPr lang="en-GB" sz="1200" dirty="0" err="1">
                <a:solidFill>
                  <a:srgbClr val="D4D4D4"/>
                </a:solidFill>
                <a:latin typeface="Consolas" panose="020B0609020204030204" pitchFamily="49" charset="0"/>
              </a:rPr>
              <a:t>Dictionary</a:t>
            </a:r>
            <a:r>
              <a:rPr lang="en-GB" sz="1200" dirty="0">
                <a:solidFill>
                  <a:srgbClr val="569CD6"/>
                </a:solidFill>
                <a:latin typeface="Consolas" panose="020B0609020204030204" pitchFamily="49" charset="0"/>
              </a:rPr>
              <a:t>&lt;_</a:t>
            </a:r>
            <a:r>
              <a:rPr lang="en-GB" sz="1200" dirty="0">
                <a:solidFill>
                  <a:srgbClr val="D4D4D4"/>
                </a:solidFill>
                <a:latin typeface="Consolas" panose="020B0609020204030204" pitchFamily="49" charset="0"/>
              </a:rPr>
              <a:t>,</a:t>
            </a:r>
            <a:r>
              <a:rPr lang="en-GB" sz="1200" dirty="0" err="1">
                <a:solidFill>
                  <a:srgbClr val="D4D4D4"/>
                </a:solidFill>
                <a:latin typeface="Consolas" panose="020B0609020204030204" pitchFamily="49" charset="0"/>
              </a:rPr>
              <a:t>HashSet</a:t>
            </a:r>
            <a:r>
              <a:rPr lang="en-GB" sz="1200" dirty="0">
                <a:solidFill>
                  <a:srgbClr val="569CD6"/>
                </a:solidFill>
                <a:latin typeface="Consolas" panose="020B0609020204030204" pitchFamily="49" charset="0"/>
              </a:rPr>
              <a:t>&lt;</a:t>
            </a:r>
            <a:r>
              <a:rPr lang="en-GB" sz="1200" dirty="0">
                <a:solidFill>
                  <a:srgbClr val="D4D4D4"/>
                </a:solidFill>
                <a:latin typeface="Consolas" panose="020B0609020204030204" pitchFamily="49" charset="0"/>
              </a:rPr>
              <a:t>_</a:t>
            </a:r>
            <a:r>
              <a:rPr lang="en-GB" sz="1200" dirty="0">
                <a:solidFill>
                  <a:srgbClr val="569CD6"/>
                </a:solidFill>
                <a:latin typeface="Consolas" panose="020B0609020204030204" pitchFamily="49" charset="0"/>
              </a:rPr>
              <a:t>&gt;&gt;</a:t>
            </a:r>
            <a:r>
              <a:rPr lang="en-GB" sz="1200" dirty="0">
                <a:solidFill>
                  <a:srgbClr val="9CDCFE"/>
                </a:solidFill>
                <a:latin typeface="Consolas" panose="020B0609020204030204" pitchFamily="49" charset="0"/>
              </a:rPr>
              <a:t>) </a:t>
            </a:r>
            <a:r>
              <a:rPr lang="en-GB" sz="1200" dirty="0">
                <a:solidFill>
                  <a:srgbClr val="D4D4D4"/>
                </a:solidFill>
                <a:latin typeface="Consolas" panose="020B0609020204030204" pitchFamily="49" charset="0"/>
              </a:rPr>
              <a:t>(</a:t>
            </a:r>
            <a:r>
              <a:rPr lang="en-GB" sz="1200" dirty="0" err="1">
                <a:solidFill>
                  <a:srgbClr val="9CDCFE"/>
                </a:solidFill>
                <a:latin typeface="Consolas" panose="020B0609020204030204" pitchFamily="49" charset="0"/>
              </a:rPr>
              <a:t>a</a:t>
            </a:r>
            <a:r>
              <a:rPr lang="en-GB" sz="1200" dirty="0" err="1">
                <a:solidFill>
                  <a:srgbClr val="D4D4D4"/>
                </a:solidFill>
                <a:latin typeface="Consolas" panose="020B0609020204030204" pitchFamily="49" charset="0"/>
              </a:rPr>
              <a:t>,</a:t>
            </a:r>
            <a:r>
              <a:rPr lang="en-GB" sz="1200" dirty="0" err="1">
                <a:solidFill>
                  <a:srgbClr val="9CDCFE"/>
                </a:solidFill>
                <a:latin typeface="Consolas" panose="020B0609020204030204" pitchFamily="49" charset="0"/>
              </a:rPr>
              <a:t>b</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a:t>
            </a:r>
          </a:p>
          <a:p>
            <a:pPr lvl="0"/>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t.ContainsKey</a:t>
            </a:r>
            <a:r>
              <a:rPr lang="en-GB" sz="1200" dirty="0">
                <a:solidFill>
                  <a:srgbClr val="D4D4D4"/>
                </a:solidFill>
                <a:latin typeface="Consolas" panose="020B0609020204030204" pitchFamily="49" charset="0"/>
              </a:rPr>
              <a:t>(a) </a:t>
            </a:r>
            <a:r>
              <a:rPr lang="en-GB" sz="1200" dirty="0">
                <a:solidFill>
                  <a:srgbClr val="569CD6"/>
                </a:solidFill>
                <a:latin typeface="Consolas" panose="020B0609020204030204" pitchFamily="49" charset="0"/>
              </a:rPr>
              <a:t>&amp;&amp;</a:t>
            </a:r>
            <a:r>
              <a:rPr lang="en-GB" sz="1200" dirty="0">
                <a:solidFill>
                  <a:srgbClr val="D4D4D4"/>
                </a:solidFill>
                <a:latin typeface="Consolas" panose="020B0609020204030204" pitchFamily="49" charset="0"/>
              </a:rPr>
              <a:t> t.</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a</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.Contains(b)</a:t>
            </a:r>
          </a:p>
        </p:txBody>
      </p:sp>
      <p:sp>
        <p:nvSpPr>
          <p:cNvPr id="10" name="TextBox 9">
            <a:extLst>
              <a:ext uri="{FF2B5EF4-FFF2-40B4-BE49-F238E27FC236}">
                <a16:creationId xmlns:a16="http://schemas.microsoft.com/office/drawing/2014/main" xmlns="" id="{6A630BD7-D422-445D-9577-EB2576DE011F}"/>
              </a:ext>
            </a:extLst>
          </p:cNvPr>
          <p:cNvSpPr txBox="1"/>
          <p:nvPr/>
        </p:nvSpPr>
        <p:spPr>
          <a:xfrm>
            <a:off x="4819117" y="1133860"/>
            <a:ext cx="238896" cy="492443"/>
          </a:xfrm>
          <a:prstGeom prst="rect">
            <a:avLst/>
          </a:prstGeom>
          <a:noFill/>
        </p:spPr>
        <p:txBody>
          <a:bodyPr wrap="square" lIns="0" tIns="0" rIns="0" bIns="0" rtlCol="0">
            <a:spAutoFit/>
          </a:bodyPr>
          <a:lstStyle/>
          <a:p>
            <a:r>
              <a:rPr lang="en-GB" sz="3200" dirty="0">
                <a:solidFill>
                  <a:srgbClr val="FF0000"/>
                </a:solidFill>
                <a:latin typeface="Segoe Light" pitchFamily="34" charset="0"/>
                <a:sym typeface="Wingdings" panose="05000000000000000000" pitchFamily="2" charset="2"/>
              </a:rPr>
              <a:t></a:t>
            </a:r>
            <a:endParaRPr lang="en-GB" sz="3200" dirty="0">
              <a:solidFill>
                <a:srgbClr val="FF0000"/>
              </a:solidFill>
              <a:latin typeface="Segoe Light" pitchFamily="34" charset="0"/>
            </a:endParaRPr>
          </a:p>
        </p:txBody>
      </p:sp>
      <p:sp>
        <p:nvSpPr>
          <p:cNvPr id="11" name="TextBox 10">
            <a:extLst>
              <a:ext uri="{FF2B5EF4-FFF2-40B4-BE49-F238E27FC236}">
                <a16:creationId xmlns:a16="http://schemas.microsoft.com/office/drawing/2014/main" xmlns="" id="{5DDF63A5-DCCA-4727-91FD-8166DDC91790}"/>
              </a:ext>
            </a:extLst>
          </p:cNvPr>
          <p:cNvSpPr txBox="1"/>
          <p:nvPr/>
        </p:nvSpPr>
        <p:spPr>
          <a:xfrm>
            <a:off x="4717849" y="3648705"/>
            <a:ext cx="486383" cy="492443"/>
          </a:xfrm>
          <a:prstGeom prst="rect">
            <a:avLst/>
          </a:prstGeom>
          <a:noFill/>
        </p:spPr>
        <p:txBody>
          <a:bodyPr wrap="square" lIns="0" tIns="0" rIns="0" bIns="0" rtlCol="0">
            <a:spAutoFit/>
          </a:bodyPr>
          <a:lstStyle/>
          <a:p>
            <a:r>
              <a:rPr lang="en-GB" sz="3200" dirty="0">
                <a:solidFill>
                  <a:srgbClr val="00B050"/>
                </a:solidFill>
                <a:latin typeface="Segoe Light" pitchFamily="34" charset="0"/>
                <a:sym typeface="Wingdings" panose="05000000000000000000" pitchFamily="2" charset="2"/>
              </a:rPr>
              <a:t></a:t>
            </a:r>
            <a:endParaRPr lang="en-GB" sz="3200" dirty="0">
              <a:solidFill>
                <a:srgbClr val="00B050"/>
              </a:solidFill>
              <a:latin typeface="Segoe Light" pitchFamily="34" charset="0"/>
            </a:endParaRPr>
          </a:p>
        </p:txBody>
      </p:sp>
      <p:sp>
        <p:nvSpPr>
          <p:cNvPr id="13" name="Rectangle: Folded Corner 12">
            <a:extLst>
              <a:ext uri="{FF2B5EF4-FFF2-40B4-BE49-F238E27FC236}">
                <a16:creationId xmlns:a16="http://schemas.microsoft.com/office/drawing/2014/main" xmlns="" id="{D681A1A2-A0F7-421E-B5B9-4F6A5405A243}"/>
              </a:ext>
            </a:extLst>
          </p:cNvPr>
          <p:cNvSpPr/>
          <p:nvPr/>
        </p:nvSpPr>
        <p:spPr bwMode="auto">
          <a:xfrm>
            <a:off x="5233350" y="3531681"/>
            <a:ext cx="6551713" cy="3195573"/>
          </a:xfrm>
          <a:prstGeom prst="foldedCorner">
            <a:avLst>
              <a:gd name="adj" fmla="val 8199"/>
            </a:avLst>
          </a:prstGeom>
          <a:solidFill>
            <a:srgbClr val="333333"/>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pPr lvl="0"/>
            <a:r>
              <a:rPr lang="en-GB" sz="1200" dirty="0">
                <a:solidFill>
                  <a:srgbClr val="608B4E"/>
                </a:solidFill>
                <a:latin typeface="Consolas" panose="020B0609020204030204" pitchFamily="49" charset="0"/>
              </a:rPr>
              <a:t>/// The results of computing the LALR(1) closure of an LR(0) kernel</a:t>
            </a:r>
            <a:endParaRPr lang="en-GB" sz="1200" dirty="0">
              <a:solidFill>
                <a:srgbClr val="D4D4D4"/>
              </a:solidFill>
              <a:latin typeface="Consolas" panose="020B0609020204030204" pitchFamily="49" charset="0"/>
            </a:endParaRPr>
          </a:p>
          <a:p>
            <a:pPr lvl="0"/>
            <a:r>
              <a:rPr lang="en-GB" sz="1200" dirty="0">
                <a:solidFill>
                  <a:srgbClr val="569CD6"/>
                </a:solidFill>
                <a:latin typeface="Consolas" panose="020B0609020204030204" pitchFamily="49" charset="0"/>
              </a:rPr>
              <a:t>type</a:t>
            </a:r>
            <a:r>
              <a:rPr lang="en-GB" sz="1200" dirty="0">
                <a:solidFill>
                  <a:srgbClr val="D4D4D4"/>
                </a:solidFill>
                <a:latin typeface="Consolas" panose="020B0609020204030204" pitchFamily="49" charset="0"/>
              </a:rPr>
              <a:t> </a:t>
            </a:r>
            <a:r>
              <a:rPr lang="en-GB" sz="1200" dirty="0">
                <a:solidFill>
                  <a:srgbClr val="4EC9B0"/>
                </a:solidFill>
                <a:latin typeface="Consolas" panose="020B0609020204030204" pitchFamily="49" charset="0"/>
              </a:rPr>
              <a:t>Closure1Table</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a:t>
            </a:r>
          </a:p>
          <a:p>
            <a:pPr lvl="0"/>
            <a:r>
              <a:rPr lang="en-GB" sz="1200" dirty="0">
                <a:solidFill>
                  <a:srgbClr val="D4D4D4"/>
                </a:solidFill>
                <a:latin typeface="Consolas" panose="020B0609020204030204" pitchFamily="49" charset="0"/>
              </a:rPr>
              <a:t/>
            </a:r>
            <a:br>
              <a:rPr lang="en-GB" sz="1200" dirty="0">
                <a:solidFill>
                  <a:srgbClr val="D4D4D4"/>
                </a:solidFill>
                <a:latin typeface="Consolas" panose="020B0609020204030204" pitchFamily="49" charset="0"/>
              </a:rPr>
            </a:b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let</a:t>
            </a:r>
            <a:r>
              <a:rPr lang="en-GB" sz="1200" dirty="0">
                <a:solidFill>
                  <a:srgbClr val="D4D4D4"/>
                </a:solidFill>
                <a:latin typeface="Consolas" panose="020B0609020204030204" pitchFamily="49" charset="0"/>
              </a:rPr>
              <a:t> </a:t>
            </a:r>
            <a:r>
              <a:rPr lang="en-GB" sz="1200" dirty="0">
                <a:solidFill>
                  <a:srgbClr val="9CDCFE"/>
                </a:solidFill>
                <a:latin typeface="Consolas" panose="020B0609020204030204" pitchFamily="49" charset="0"/>
              </a:rPr>
              <a:t>t</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new</a:t>
            </a:r>
            <a:r>
              <a:rPr lang="en-GB" sz="1200" dirty="0">
                <a:solidFill>
                  <a:srgbClr val="D4D4D4"/>
                </a:solidFill>
                <a:latin typeface="Consolas" panose="020B0609020204030204" pitchFamily="49" charset="0"/>
              </a:rPr>
              <a:t> Dictionary</a:t>
            </a:r>
            <a:r>
              <a:rPr lang="en-GB" sz="1200" dirty="0">
                <a:solidFill>
                  <a:srgbClr val="569CD6"/>
                </a:solidFill>
                <a:latin typeface="Consolas" panose="020B0609020204030204" pitchFamily="49" charset="0"/>
              </a:rPr>
              <a:t>&lt;</a:t>
            </a:r>
            <a:r>
              <a:rPr lang="en-GB" sz="1200" dirty="0">
                <a:solidFill>
                  <a:srgbClr val="D4D4D4"/>
                </a:solidFill>
                <a:latin typeface="Consolas" panose="020B0609020204030204" pitchFamily="49" charset="0"/>
              </a:rPr>
              <a:t>Item0,HashSet</a:t>
            </a:r>
            <a:r>
              <a:rPr lang="en-GB" sz="1200" dirty="0">
                <a:solidFill>
                  <a:srgbClr val="569CD6"/>
                </a:solidFill>
                <a:latin typeface="Consolas" panose="020B0609020204030204" pitchFamily="49" charset="0"/>
              </a:rPr>
              <a:t>&lt;</a:t>
            </a:r>
            <a:r>
              <a:rPr lang="en-GB" sz="1200" dirty="0" err="1">
                <a:solidFill>
                  <a:srgbClr val="D4D4D4"/>
                </a:solidFill>
                <a:latin typeface="Consolas" panose="020B0609020204030204" pitchFamily="49" charset="0"/>
              </a:rPr>
              <a:t>TerminalIndex</a:t>
            </a:r>
            <a:r>
              <a:rPr lang="en-GB" sz="1200" dirty="0">
                <a:solidFill>
                  <a:srgbClr val="569CD6"/>
                </a:solidFill>
                <a:latin typeface="Consolas" panose="020B0609020204030204" pitchFamily="49" charset="0"/>
              </a:rPr>
              <a:t>&gt;&gt;()</a:t>
            </a:r>
            <a:endParaRPr lang="en-GB" sz="1200" dirty="0">
              <a:solidFill>
                <a:srgbClr val="D4D4D4"/>
              </a:solidFill>
              <a:latin typeface="Consolas" panose="020B0609020204030204" pitchFamily="49" charset="0"/>
            </a:endParaRPr>
          </a:p>
          <a:p>
            <a:pPr lvl="0"/>
            <a:r>
              <a:rPr lang="en-GB" sz="1200" dirty="0">
                <a:solidFill>
                  <a:srgbClr val="D4D4D4"/>
                </a:solidFill>
                <a:latin typeface="Consolas" panose="020B0609020204030204" pitchFamily="49" charset="0"/>
              </a:rPr>
              <a:t/>
            </a:r>
            <a:br>
              <a:rPr lang="en-GB" sz="1200" dirty="0">
                <a:solidFill>
                  <a:srgbClr val="D4D4D4"/>
                </a:solidFill>
                <a:latin typeface="Consolas" panose="020B0609020204030204" pitchFamily="49" charset="0"/>
              </a:rPr>
            </a:b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member</a:t>
            </a:r>
            <a:r>
              <a:rPr lang="en-GB" sz="1200" dirty="0">
                <a:solidFill>
                  <a:srgbClr val="D4D4D4"/>
                </a:solidFill>
                <a:latin typeface="Consolas" panose="020B0609020204030204" pitchFamily="49" charset="0"/>
              </a:rPr>
              <a:t> </a:t>
            </a:r>
            <a:r>
              <a:rPr lang="en-GB" sz="1200" dirty="0">
                <a:solidFill>
                  <a:srgbClr val="9CDCFE"/>
                </a:solidFill>
                <a:latin typeface="Consolas" panose="020B0609020204030204" pitchFamily="49" charset="0"/>
              </a:rPr>
              <a:t>__.Add</a:t>
            </a:r>
            <a:r>
              <a:rPr lang="en-GB" sz="1200" dirty="0">
                <a:solidFill>
                  <a:srgbClr val="D4D4D4"/>
                </a:solidFill>
                <a:latin typeface="Consolas" panose="020B0609020204030204" pitchFamily="49" charset="0"/>
              </a:rPr>
              <a:t>(</a:t>
            </a:r>
            <a:r>
              <a:rPr lang="en-GB" sz="1200" dirty="0" err="1">
                <a:solidFill>
                  <a:srgbClr val="9CDCFE"/>
                </a:solidFill>
                <a:latin typeface="Consolas" panose="020B0609020204030204" pitchFamily="49" charset="0"/>
              </a:rPr>
              <a:t>a</a:t>
            </a:r>
            <a:r>
              <a:rPr lang="en-GB" sz="1200" dirty="0" err="1">
                <a:solidFill>
                  <a:srgbClr val="D4D4D4"/>
                </a:solidFill>
                <a:latin typeface="Consolas" panose="020B0609020204030204" pitchFamily="49" charset="0"/>
              </a:rPr>
              <a:t>,</a:t>
            </a:r>
            <a:r>
              <a:rPr lang="en-GB" sz="1200" dirty="0" err="1">
                <a:solidFill>
                  <a:srgbClr val="9CDCFE"/>
                </a:solidFill>
                <a:latin typeface="Consolas" panose="020B0609020204030204" pitchFamily="49" charset="0"/>
              </a:rPr>
              <a:t>b</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a:t>
            </a:r>
          </a:p>
          <a:p>
            <a:pPr lvl="0"/>
            <a:r>
              <a:rPr lang="en-GB" sz="1200" dirty="0">
                <a:solidFill>
                  <a:srgbClr val="569CD6"/>
                </a:solidFill>
                <a:latin typeface="Consolas" panose="020B0609020204030204" pitchFamily="49" charset="0"/>
              </a:rPr>
              <a:t>        if</a:t>
            </a:r>
            <a:r>
              <a:rPr lang="en-GB" sz="1200" dirty="0">
                <a:solidFill>
                  <a:srgbClr val="D4D4D4"/>
                </a:solidFill>
                <a:latin typeface="Consolas" panose="020B0609020204030204" pitchFamily="49" charset="0"/>
              </a:rPr>
              <a:t> not (</a:t>
            </a:r>
            <a:r>
              <a:rPr lang="en-GB" sz="1200" dirty="0" err="1">
                <a:solidFill>
                  <a:srgbClr val="D4D4D4"/>
                </a:solidFill>
                <a:latin typeface="Consolas" panose="020B0609020204030204" pitchFamily="49" charset="0"/>
              </a:rPr>
              <a:t>t.ContainsKey</a:t>
            </a:r>
            <a:r>
              <a:rPr lang="en-GB" sz="1200" dirty="0">
                <a:solidFill>
                  <a:srgbClr val="D4D4D4"/>
                </a:solidFill>
                <a:latin typeface="Consolas" panose="020B0609020204030204" pitchFamily="49" charset="0"/>
              </a:rPr>
              <a:t>(a)) </a:t>
            </a:r>
            <a:r>
              <a:rPr lang="en-GB" sz="1200" dirty="0">
                <a:solidFill>
                  <a:srgbClr val="569CD6"/>
                </a:solidFill>
                <a:latin typeface="Consolas" panose="020B0609020204030204" pitchFamily="49" charset="0"/>
              </a:rPr>
              <a:t>then</a:t>
            </a:r>
            <a:r>
              <a:rPr lang="en-GB" sz="1200" dirty="0">
                <a:solidFill>
                  <a:srgbClr val="D4D4D4"/>
                </a:solidFill>
                <a:latin typeface="Consolas" panose="020B0609020204030204" pitchFamily="49" charset="0"/>
              </a:rPr>
              <a:t> </a:t>
            </a:r>
          </a:p>
          <a:p>
            <a:pPr lvl="0"/>
            <a:r>
              <a:rPr lang="en-GB" sz="1200" dirty="0">
                <a:solidFill>
                  <a:srgbClr val="D4D4D4"/>
                </a:solidFill>
                <a:latin typeface="Consolas" panose="020B0609020204030204" pitchFamily="49" charset="0"/>
              </a:rPr>
              <a:t>            t.</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a</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&lt;-</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HashSet</a:t>
            </a:r>
            <a:r>
              <a:rPr lang="en-GB" sz="1200" dirty="0">
                <a:solidFill>
                  <a:srgbClr val="569CD6"/>
                </a:solidFill>
                <a:latin typeface="Consolas" panose="020B0609020204030204" pitchFamily="49" charset="0"/>
              </a:rPr>
              <a:t>&lt;_&gt;</a:t>
            </a:r>
            <a:r>
              <a:rPr lang="en-GB" sz="1200" dirty="0">
                <a:solidFill>
                  <a:srgbClr val="D4D4D4"/>
                </a:solidFill>
                <a:latin typeface="Consolas" panose="020B0609020204030204" pitchFamily="49" charset="0"/>
              </a:rPr>
              <a:t>(</a:t>
            </a:r>
            <a:r>
              <a:rPr lang="en-GB" sz="1200" dirty="0" err="1">
                <a:solidFill>
                  <a:srgbClr val="D4D4D4"/>
                </a:solidFill>
                <a:latin typeface="Consolas" panose="020B0609020204030204" pitchFamily="49" charset="0"/>
              </a:rPr>
              <a:t>HashIdentity.Structural</a:t>
            </a:r>
            <a:r>
              <a:rPr lang="en-GB" sz="1200" dirty="0">
                <a:solidFill>
                  <a:srgbClr val="D4D4D4"/>
                </a:solidFill>
                <a:latin typeface="Consolas" panose="020B0609020204030204" pitchFamily="49" charset="0"/>
              </a:rPr>
              <a:t>)</a:t>
            </a:r>
          </a:p>
          <a:p>
            <a:pPr lvl="0"/>
            <a:endParaRPr lang="en-GB" sz="1200" dirty="0">
              <a:solidFill>
                <a:srgbClr val="D4D4D4"/>
              </a:solidFill>
              <a:latin typeface="Consolas" panose="020B0609020204030204" pitchFamily="49" charset="0"/>
            </a:endParaRPr>
          </a:p>
          <a:p>
            <a:pPr lvl="0"/>
            <a:r>
              <a:rPr lang="en-GB" sz="1200" dirty="0">
                <a:solidFill>
                  <a:srgbClr val="D4D4D4"/>
                </a:solidFill>
                <a:latin typeface="Consolas" panose="020B0609020204030204" pitchFamily="49" charset="0"/>
              </a:rPr>
              <a:t>        t.</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a</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.Add(b)</a:t>
            </a:r>
          </a:p>
          <a:p>
            <a:pPr lvl="0"/>
            <a:r>
              <a:rPr lang="en-GB" sz="1200" dirty="0">
                <a:solidFill>
                  <a:srgbClr val="D4D4D4"/>
                </a:solidFill>
                <a:latin typeface="Consolas" panose="020B0609020204030204" pitchFamily="49" charset="0"/>
              </a:rPr>
              <a:t/>
            </a:r>
            <a:br>
              <a:rPr lang="en-GB" sz="1200" dirty="0">
                <a:solidFill>
                  <a:srgbClr val="D4D4D4"/>
                </a:solidFill>
                <a:latin typeface="Consolas" panose="020B0609020204030204" pitchFamily="49" charset="0"/>
              </a:rPr>
            </a:b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member</a:t>
            </a:r>
            <a:r>
              <a:rPr lang="en-GB" sz="1200" dirty="0">
                <a:solidFill>
                  <a:srgbClr val="D4D4D4"/>
                </a:solidFill>
                <a:latin typeface="Consolas" panose="020B0609020204030204" pitchFamily="49" charset="0"/>
              </a:rPr>
              <a:t> </a:t>
            </a:r>
            <a:r>
              <a:rPr lang="en-GB" sz="1200" dirty="0">
                <a:solidFill>
                  <a:srgbClr val="9CDCFE"/>
                </a:solidFill>
                <a:latin typeface="Consolas" panose="020B0609020204030204" pitchFamily="49" charset="0"/>
              </a:rPr>
              <a:t>__.Count</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t.Count</a:t>
            </a:r>
            <a:endParaRPr lang="en-GB" sz="1200" dirty="0">
              <a:solidFill>
                <a:srgbClr val="D4D4D4"/>
              </a:solidFill>
              <a:latin typeface="Consolas" panose="020B0609020204030204" pitchFamily="49" charset="0"/>
            </a:endParaRPr>
          </a:p>
          <a:p>
            <a:pPr lvl="0"/>
            <a:r>
              <a:rPr lang="en-GB" sz="1200" dirty="0">
                <a:solidFill>
                  <a:srgbClr val="D4D4D4"/>
                </a:solidFill>
                <a:latin typeface="Consolas" panose="020B0609020204030204" pitchFamily="49" charset="0"/>
              </a:rPr>
              <a:t/>
            </a:r>
            <a:br>
              <a:rPr lang="en-GB" sz="1200" dirty="0">
                <a:solidFill>
                  <a:srgbClr val="D4D4D4"/>
                </a:solidFill>
                <a:latin typeface="Consolas" panose="020B0609020204030204" pitchFamily="49" charset="0"/>
              </a:rPr>
            </a:b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member</a:t>
            </a:r>
            <a:r>
              <a:rPr lang="en-GB" sz="1200" dirty="0">
                <a:solidFill>
                  <a:srgbClr val="D4D4D4"/>
                </a:solidFill>
                <a:latin typeface="Consolas" panose="020B0609020204030204" pitchFamily="49" charset="0"/>
              </a:rPr>
              <a:t> </a:t>
            </a:r>
            <a:r>
              <a:rPr lang="en-GB" sz="1200" dirty="0">
                <a:solidFill>
                  <a:srgbClr val="9CDCFE"/>
                </a:solidFill>
                <a:latin typeface="Consolas" panose="020B0609020204030204" pitchFamily="49" charset="0"/>
              </a:rPr>
              <a:t>__.Contains</a:t>
            </a:r>
            <a:r>
              <a:rPr lang="en-GB" sz="1200" dirty="0">
                <a:solidFill>
                  <a:srgbClr val="D4D4D4"/>
                </a:solidFill>
                <a:latin typeface="Consolas" panose="020B0609020204030204" pitchFamily="49" charset="0"/>
              </a:rPr>
              <a:t>(</a:t>
            </a:r>
            <a:r>
              <a:rPr lang="en-GB" sz="1200" dirty="0" err="1">
                <a:solidFill>
                  <a:srgbClr val="9CDCFE"/>
                </a:solidFill>
                <a:latin typeface="Consolas" panose="020B0609020204030204" pitchFamily="49" charset="0"/>
              </a:rPr>
              <a:t>a</a:t>
            </a:r>
            <a:r>
              <a:rPr lang="en-GB" sz="1200" dirty="0" err="1">
                <a:solidFill>
                  <a:srgbClr val="D4D4D4"/>
                </a:solidFill>
                <a:latin typeface="Consolas" panose="020B0609020204030204" pitchFamily="49" charset="0"/>
              </a:rPr>
              <a:t>,</a:t>
            </a:r>
            <a:r>
              <a:rPr lang="en-GB" sz="1200" dirty="0" err="1">
                <a:solidFill>
                  <a:srgbClr val="9CDCFE"/>
                </a:solidFill>
                <a:latin typeface="Consolas" panose="020B0609020204030204" pitchFamily="49" charset="0"/>
              </a:rPr>
              <a:t>b</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t.ContainsKey</a:t>
            </a:r>
            <a:r>
              <a:rPr lang="en-GB" sz="1200" dirty="0">
                <a:solidFill>
                  <a:srgbClr val="D4D4D4"/>
                </a:solidFill>
                <a:latin typeface="Consolas" panose="020B0609020204030204" pitchFamily="49" charset="0"/>
              </a:rPr>
              <a:t>(a) </a:t>
            </a:r>
            <a:r>
              <a:rPr lang="en-GB" sz="1200" dirty="0">
                <a:solidFill>
                  <a:srgbClr val="569CD6"/>
                </a:solidFill>
                <a:latin typeface="Consolas" panose="020B0609020204030204" pitchFamily="49" charset="0"/>
              </a:rPr>
              <a:t>&amp;&amp;</a:t>
            </a:r>
            <a:r>
              <a:rPr lang="en-GB" sz="1200" dirty="0">
                <a:solidFill>
                  <a:srgbClr val="D4D4D4"/>
                </a:solidFill>
                <a:latin typeface="Consolas" panose="020B0609020204030204" pitchFamily="49" charset="0"/>
              </a:rPr>
              <a:t> t.</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a</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.Contains(b)</a:t>
            </a:r>
          </a:p>
        </p:txBody>
      </p:sp>
      <p:sp>
        <p:nvSpPr>
          <p:cNvPr id="14" name="Rectangular Callout 3">
            <a:extLst>
              <a:ext uri="{FF2B5EF4-FFF2-40B4-BE49-F238E27FC236}">
                <a16:creationId xmlns:a16="http://schemas.microsoft.com/office/drawing/2014/main" xmlns="" id="{556C7B88-A71B-4033-A3A6-6C6962144E54}"/>
              </a:ext>
            </a:extLst>
          </p:cNvPr>
          <p:cNvSpPr/>
          <p:nvPr/>
        </p:nvSpPr>
        <p:spPr>
          <a:xfrm>
            <a:off x="6013211" y="165515"/>
            <a:ext cx="4991990" cy="707886"/>
          </a:xfrm>
          <a:prstGeom prst="wedgeRectCallout">
            <a:avLst>
              <a:gd name="adj1" fmla="val 49018"/>
              <a:gd name="adj2" fmla="val -18980"/>
            </a:avLst>
          </a:prstGeom>
          <a:solidFill>
            <a:srgbClr val="ACE58F"/>
          </a:solidFill>
          <a:ln w="15875">
            <a:solidFill>
              <a:schemeClr val="tx1"/>
            </a:solidFill>
            <a:miter lim="800000"/>
            <a:headEnd/>
            <a:tailEnd/>
          </a:ln>
          <a:effectLst/>
        </p:spPr>
        <p:txBody>
          <a:bodyPr wrap="square" anchor="ctr" anchorCtr="1">
            <a:spAutoFit/>
          </a:bodyPr>
          <a:lstStyle/>
          <a:p>
            <a:pPr algn="ctr"/>
            <a:r>
              <a:rPr lang="en-GB" sz="2000" dirty="0">
                <a:latin typeface="Segoe UI Light" panose="020B0502040204020203" pitchFamily="34" charset="0"/>
                <a:cs typeface="Segoe UI Light" panose="020B0502040204020203" pitchFamily="34" charset="0"/>
              </a:rPr>
              <a:t>F# gives you a lightweight mechanism for encapsulation – use it</a:t>
            </a:r>
          </a:p>
        </p:txBody>
      </p:sp>
    </p:spTree>
    <p:extLst>
      <p:ext uri="{BB962C8B-B14F-4D97-AF65-F5344CB8AC3E}">
        <p14:creationId xmlns:p14="http://schemas.microsoft.com/office/powerpoint/2010/main" val="58433974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p:bldP spid="11" grpId="0"/>
      <p:bldP spid="13" grpId="0" animBg="1"/>
      <p:bldP spid="14"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48595" y="469259"/>
            <a:ext cx="11176000" cy="553998"/>
          </a:xfrm>
        </p:spPr>
        <p:txBody>
          <a:bodyPr/>
          <a:lstStyle/>
          <a:p>
            <a:pPr algn="l"/>
            <a:r>
              <a:rPr lang="en-GB" sz="4000" dirty="0">
                <a:latin typeface="Segoe UI Light" panose="020B0502040204020203" pitchFamily="34" charset="0"/>
                <a:cs typeface="Segoe UI Light" panose="020B0502040204020203" pitchFamily="34" charset="0"/>
              </a:rPr>
              <a:t>“ref” is often bad</a:t>
            </a:r>
            <a:endParaRPr lang="en-GB" dirty="0">
              <a:latin typeface="Segoe UI Light" panose="020B0502040204020203" pitchFamily="34" charset="0"/>
              <a:cs typeface="Segoe UI Light" panose="020B0502040204020203" pitchFamily="34" charset="0"/>
            </a:endParaRPr>
          </a:p>
        </p:txBody>
      </p:sp>
      <p:sp>
        <p:nvSpPr>
          <p:cNvPr id="16" name="Rectangular Callout 3">
            <a:extLst>
              <a:ext uri="{FF2B5EF4-FFF2-40B4-BE49-F238E27FC236}">
                <a16:creationId xmlns:a16="http://schemas.microsoft.com/office/drawing/2014/main" xmlns="" id="{388D3F30-A79F-4AF5-95C5-E415CDC16822}"/>
              </a:ext>
            </a:extLst>
          </p:cNvPr>
          <p:cNvSpPr/>
          <p:nvPr/>
        </p:nvSpPr>
        <p:spPr>
          <a:xfrm>
            <a:off x="5622385" y="515425"/>
            <a:ext cx="4991990" cy="1015663"/>
          </a:xfrm>
          <a:prstGeom prst="wedgeRectCallout">
            <a:avLst>
              <a:gd name="adj1" fmla="val 49018"/>
              <a:gd name="adj2" fmla="val -18980"/>
            </a:avLst>
          </a:prstGeom>
          <a:solidFill>
            <a:srgbClr val="ACE58F"/>
          </a:solidFill>
          <a:ln w="15875">
            <a:solidFill>
              <a:schemeClr val="tx1"/>
            </a:solidFill>
            <a:miter lim="800000"/>
            <a:headEnd/>
            <a:tailEnd/>
          </a:ln>
          <a:effectLst/>
        </p:spPr>
        <p:txBody>
          <a:bodyPr wrap="square" anchor="ctr" anchorCtr="1">
            <a:spAutoFit/>
          </a:bodyPr>
          <a:lstStyle/>
          <a:p>
            <a:pPr algn="ctr"/>
            <a:r>
              <a:rPr lang="en-GB" sz="2000" dirty="0"/>
              <a:t>Please, nearly always avoid using “ref” and just use “let mutable” in an expression or type</a:t>
            </a:r>
          </a:p>
        </p:txBody>
      </p:sp>
      <p:sp>
        <p:nvSpPr>
          <p:cNvPr id="5" name="Title 3">
            <a:extLst>
              <a:ext uri="{FF2B5EF4-FFF2-40B4-BE49-F238E27FC236}">
                <a16:creationId xmlns:a16="http://schemas.microsoft.com/office/drawing/2014/main" xmlns="" id="{E351F08C-66CB-4A22-BFB9-DEB7FB12DD8E}"/>
              </a:ext>
            </a:extLst>
          </p:cNvPr>
          <p:cNvSpPr txBox="1">
            <a:spLocks/>
          </p:cNvSpPr>
          <p:nvPr/>
        </p:nvSpPr>
        <p:spPr>
          <a:xfrm>
            <a:off x="389283" y="1209502"/>
            <a:ext cx="4538344" cy="2991588"/>
          </a:xfrm>
          <a:prstGeom prst="rect">
            <a:avLst/>
          </a:prstGeom>
        </p:spPr>
        <p:txBody>
          <a:bodyPr vert="horz" wrap="square" lIns="0" tIns="0" rIns="0" bIns="0" rtlCol="0" anchor="t">
            <a:spAutoFit/>
          </a:bodyPr>
          <a:lstStyle>
            <a:lvl1pPr algn="ctr" defTabSz="933007" rtl="0" eaLnBrk="1" latinLnBrk="0" hangingPunct="1">
              <a:lnSpc>
                <a:spcPct val="90000"/>
              </a:lnSpc>
              <a:spcBef>
                <a:spcPct val="0"/>
              </a:spcBef>
              <a:buNone/>
              <a:defRPr lang="en-US" sz="4500" b="0" kern="1200" cap="none" spc="-102" baseline="0">
                <a:ln w="3175">
                  <a:noFill/>
                </a:ln>
                <a:gradFill flip="none" rotWithShape="1">
                  <a:gsLst>
                    <a:gs pos="0">
                      <a:schemeClr val="tx1"/>
                    </a:gs>
                    <a:gs pos="86000">
                      <a:schemeClr val="tx1"/>
                    </a:gs>
                  </a:gsLst>
                  <a:lin ang="5400000" scaled="0"/>
                  <a:tileRect/>
                </a:gradFill>
                <a:effectLst/>
                <a:latin typeface="Candara" pitchFamily="34" charset="0"/>
                <a:ea typeface="+mn-ea"/>
                <a:cs typeface="Arial" charset="0"/>
              </a:defRPr>
            </a:lvl1pPr>
          </a:lstStyle>
          <a:p>
            <a:pPr marL="457200" indent="-457200" algn="l">
              <a:buFontTx/>
              <a:buChar char="-"/>
            </a:pPr>
            <a:r>
              <a:rPr lang="en-GB" sz="2400" spc="0" dirty="0">
                <a:latin typeface="Segoe UI Light" panose="020B0502040204020203" pitchFamily="34" charset="0"/>
                <a:cs typeface="Segoe UI Light" panose="020B0502040204020203" pitchFamily="34" charset="0"/>
              </a:rPr>
              <a:t>“let mutable x = y” is nearly always better than “let x = ref y”</a:t>
            </a:r>
          </a:p>
          <a:p>
            <a:pPr marL="457200" indent="-457200" algn="l">
              <a:buFontTx/>
              <a:buChar char="-"/>
            </a:pPr>
            <a:endParaRPr lang="en-GB" sz="2400" spc="0" dirty="0">
              <a:latin typeface="Segoe UI Light" panose="020B0502040204020203" pitchFamily="34" charset="0"/>
              <a:cs typeface="Segoe UI Light" panose="020B0502040204020203" pitchFamily="34" charset="0"/>
            </a:endParaRPr>
          </a:p>
          <a:p>
            <a:pPr marL="457200" indent="-457200" algn="l">
              <a:buFontTx/>
              <a:buChar char="-"/>
            </a:pPr>
            <a:r>
              <a:rPr lang="en-GB" sz="2400" spc="0" dirty="0">
                <a:latin typeface="Segoe UI Light" panose="020B0502040204020203" pitchFamily="34" charset="0"/>
                <a:cs typeface="Segoe UI Light" panose="020B0502040204020203" pitchFamily="34" charset="0"/>
              </a:rPr>
              <a:t>Localizes the mutation to a larger expression, type or class</a:t>
            </a:r>
          </a:p>
          <a:p>
            <a:pPr marL="457200" indent="-457200" algn="l">
              <a:buFontTx/>
              <a:buChar char="-"/>
            </a:pPr>
            <a:endParaRPr lang="en-GB" sz="2400" spc="0" dirty="0">
              <a:latin typeface="Segoe UI Light" panose="020B0502040204020203" pitchFamily="34" charset="0"/>
              <a:cs typeface="Segoe UI Light" panose="020B0502040204020203" pitchFamily="34" charset="0"/>
            </a:endParaRPr>
          </a:p>
          <a:p>
            <a:pPr marL="457200" indent="-457200" algn="l">
              <a:buFontTx/>
              <a:buChar char="-"/>
            </a:pPr>
            <a:r>
              <a:rPr lang="en-GB" sz="2400" spc="0" dirty="0">
                <a:latin typeface="Segoe UI Light" panose="020B0502040204020203" pitchFamily="34" charset="0"/>
                <a:cs typeface="Segoe UI Light" panose="020B0502040204020203" pitchFamily="34" charset="0"/>
              </a:rPr>
              <a:t>We are planning to deprecate “!” and “:=“ to a </a:t>
            </a:r>
            <a:r>
              <a:rPr lang="en-GB" sz="2400" spc="0" dirty="0" err="1">
                <a:latin typeface="Segoe UI Light" panose="020B0502040204020203" pitchFamily="34" charset="0"/>
                <a:cs typeface="Segoe UI Light" panose="020B0502040204020203" pitchFamily="34" charset="0"/>
              </a:rPr>
              <a:t>compat</a:t>
            </a:r>
            <a:r>
              <a:rPr lang="en-GB" sz="2400" spc="0" dirty="0">
                <a:latin typeface="Segoe UI Light" panose="020B0502040204020203" pitchFamily="34" charset="0"/>
                <a:cs typeface="Segoe UI Light" panose="020B0502040204020203" pitchFamily="34" charset="0"/>
              </a:rPr>
              <a:t> module in F# 4.5 or 5.0</a:t>
            </a:r>
          </a:p>
        </p:txBody>
      </p:sp>
      <p:sp>
        <p:nvSpPr>
          <p:cNvPr id="8" name="Rectangle 7">
            <a:extLst>
              <a:ext uri="{FF2B5EF4-FFF2-40B4-BE49-F238E27FC236}">
                <a16:creationId xmlns:a16="http://schemas.microsoft.com/office/drawing/2014/main" xmlns="" id="{7637B295-0636-4650-8B3F-BBDA51F414F1}"/>
              </a:ext>
            </a:extLst>
          </p:cNvPr>
          <p:cNvSpPr/>
          <p:nvPr/>
        </p:nvSpPr>
        <p:spPr bwMode="auto">
          <a:xfrm>
            <a:off x="5486400" y="5632315"/>
            <a:ext cx="3229126" cy="2042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200" dirty="0">
              <a:gradFill>
                <a:gsLst>
                  <a:gs pos="0">
                    <a:srgbClr val="FFFFFF"/>
                  </a:gs>
                  <a:gs pos="100000">
                    <a:srgbClr val="FFFFFF"/>
                  </a:gs>
                </a:gsLst>
                <a:lin ang="5400000" scaled="0"/>
              </a:gradFill>
              <a:latin typeface="Segoe Light" pitchFamily="34" charset="0"/>
            </a:endParaRPr>
          </a:p>
        </p:txBody>
      </p:sp>
      <p:sp>
        <p:nvSpPr>
          <p:cNvPr id="9" name="Rectangle 8">
            <a:extLst>
              <a:ext uri="{FF2B5EF4-FFF2-40B4-BE49-F238E27FC236}">
                <a16:creationId xmlns:a16="http://schemas.microsoft.com/office/drawing/2014/main" xmlns="" id="{88828B7D-7FD8-456B-AC71-E7317214FB54}"/>
              </a:ext>
            </a:extLst>
          </p:cNvPr>
          <p:cNvSpPr/>
          <p:nvPr/>
        </p:nvSpPr>
        <p:spPr>
          <a:xfrm>
            <a:off x="5070380" y="4036748"/>
            <a:ext cx="6096000" cy="307777"/>
          </a:xfrm>
          <a:prstGeom prst="rect">
            <a:avLst/>
          </a:prstGeom>
        </p:spPr>
        <p:txBody>
          <a:bodyPr>
            <a:spAutoFit/>
          </a:bodyPr>
          <a:lstStyle/>
          <a:p>
            <a:pPr algn="ctr" fontAlgn="base"/>
            <a:r>
              <a:rPr lang="en-GB" sz="1400" i="1" dirty="0">
                <a:solidFill>
                  <a:srgbClr val="333333"/>
                </a:solidFill>
                <a:latin typeface="Open Sans"/>
              </a:rPr>
              <a:t>v.</a:t>
            </a:r>
            <a:endParaRPr lang="en-GB" dirty="0"/>
          </a:p>
        </p:txBody>
      </p:sp>
      <p:sp>
        <p:nvSpPr>
          <p:cNvPr id="12" name="Rectangle: Folded Corner 11">
            <a:extLst>
              <a:ext uri="{FF2B5EF4-FFF2-40B4-BE49-F238E27FC236}">
                <a16:creationId xmlns:a16="http://schemas.microsoft.com/office/drawing/2014/main" xmlns="" id="{E559287C-F9B1-4231-94A5-CC04714299AC}"/>
              </a:ext>
            </a:extLst>
          </p:cNvPr>
          <p:cNvSpPr/>
          <p:nvPr/>
        </p:nvSpPr>
        <p:spPr bwMode="auto">
          <a:xfrm>
            <a:off x="5205205" y="1658133"/>
            <a:ext cx="6672371" cy="3636343"/>
          </a:xfrm>
          <a:prstGeom prst="foldedCorner">
            <a:avLst/>
          </a:prstGeom>
          <a:solidFill>
            <a:srgbClr val="333333"/>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r>
              <a:rPr lang="en-GB" sz="1600" dirty="0">
                <a:solidFill>
                  <a:srgbClr val="569CD6"/>
                </a:solidFill>
                <a:latin typeface="Consolas" panose="020B0609020204030204" pitchFamily="49" charset="0"/>
              </a:rPr>
              <a:t>let</a:t>
            </a:r>
            <a:r>
              <a:rPr lang="en-GB" sz="1600" dirty="0">
                <a:solidFill>
                  <a:srgbClr val="D4D4D4"/>
                </a:solidFill>
                <a:latin typeface="Consolas" panose="020B0609020204030204" pitchFamily="49" charset="0"/>
              </a:rPr>
              <a:t> </a:t>
            </a:r>
            <a:r>
              <a:rPr lang="en-GB" sz="1600" dirty="0">
                <a:solidFill>
                  <a:srgbClr val="9CDCFE"/>
                </a:solidFill>
                <a:latin typeface="Consolas" panose="020B0609020204030204" pitchFamily="49" charset="0"/>
              </a:rPr>
              <a:t>kernels</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a:t>
            </a:r>
            <a:r>
              <a:rPr lang="en-GB" sz="1600" dirty="0">
                <a:solidFill>
                  <a:srgbClr val="D4D4D4"/>
                </a:solidFill>
                <a:latin typeface="Consolas" panose="020B0609020204030204" pitchFamily="49" charset="0"/>
              </a:rPr>
              <a:t> </a:t>
            </a:r>
          </a:p>
          <a:p>
            <a:endParaRPr lang="en-GB" sz="1600" dirty="0">
              <a:solidFill>
                <a:srgbClr val="569CD6"/>
              </a:solidFill>
              <a:latin typeface="Consolas" panose="020B0609020204030204" pitchFamily="49" charset="0"/>
            </a:endParaRPr>
          </a:p>
          <a:p>
            <a:r>
              <a:rPr lang="en-GB" sz="1600" dirty="0">
                <a:solidFill>
                  <a:srgbClr val="569CD6"/>
                </a:solidFill>
                <a:latin typeface="Consolas" panose="020B0609020204030204" pitchFamily="49" charset="0"/>
              </a:rPr>
              <a:t>  let</a:t>
            </a:r>
            <a:r>
              <a:rPr lang="en-GB" sz="1600" dirty="0">
                <a:solidFill>
                  <a:srgbClr val="D4D4D4"/>
                </a:solidFill>
                <a:latin typeface="Consolas" panose="020B0609020204030204" pitchFamily="49" charset="0"/>
              </a:rPr>
              <a:t> </a:t>
            </a:r>
            <a:r>
              <a:rPr lang="en-GB" sz="1600" dirty="0" err="1">
                <a:solidFill>
                  <a:srgbClr val="9CDCFE"/>
                </a:solidFill>
                <a:latin typeface="Consolas" panose="020B0609020204030204" pitchFamily="49" charset="0"/>
              </a:rPr>
              <a:t>acc</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a:t>
            </a:r>
            <a:r>
              <a:rPr lang="en-GB" sz="1600" dirty="0">
                <a:solidFill>
                  <a:srgbClr val="D4D4D4"/>
                </a:solidFill>
                <a:latin typeface="Consolas" panose="020B0609020204030204" pitchFamily="49" charset="0"/>
              </a:rPr>
              <a:t> ref </a:t>
            </a:r>
            <a:r>
              <a:rPr lang="en-GB" sz="1600" dirty="0" err="1">
                <a:solidFill>
                  <a:srgbClr val="D4D4D4"/>
                </a:solidFill>
                <a:latin typeface="Consolas" panose="020B0609020204030204" pitchFamily="49" charset="0"/>
              </a:rPr>
              <a:t>Set.empty</a:t>
            </a:r>
            <a:endParaRPr lang="en-GB" sz="1600" dirty="0">
              <a:solidFill>
                <a:srgbClr val="D4D4D4"/>
              </a:solidFill>
              <a:latin typeface="Consolas" panose="020B0609020204030204" pitchFamily="49" charset="0"/>
            </a:endParaRPr>
          </a:p>
          <a:p>
            <a:endParaRPr lang="en-GB" sz="1600" dirty="0">
              <a:solidFill>
                <a:srgbClr val="D4D4D4"/>
              </a:solidFill>
              <a:latin typeface="Consolas" panose="020B0609020204030204" pitchFamily="49" charset="0"/>
            </a:endParaRPr>
          </a:p>
          <a:p>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ProcessWorkList</a:t>
            </a:r>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startKernels</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fun</a:t>
            </a:r>
            <a:r>
              <a:rPr lang="en-GB" sz="1600" dirty="0">
                <a:solidFill>
                  <a:srgbClr val="D4D4D4"/>
                </a:solidFill>
                <a:latin typeface="Consolas" panose="020B0609020204030204" pitchFamily="49" charset="0"/>
              </a:rPr>
              <a:t> </a:t>
            </a:r>
            <a:r>
              <a:rPr lang="en-GB" sz="1600" dirty="0">
                <a:solidFill>
                  <a:srgbClr val="9CDCFE"/>
                </a:solidFill>
                <a:latin typeface="Consolas" panose="020B0609020204030204" pitchFamily="49" charset="0"/>
              </a:rPr>
              <a:t>kernel</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-&gt;</a:t>
            </a:r>
            <a:r>
              <a:rPr lang="en-GB" sz="1600" dirty="0">
                <a:solidFill>
                  <a:srgbClr val="D4D4D4"/>
                </a:solidFill>
                <a:latin typeface="Consolas" panose="020B0609020204030204" pitchFamily="49" charset="0"/>
              </a:rPr>
              <a:t> </a:t>
            </a:r>
          </a:p>
          <a:p>
            <a:r>
              <a:rPr lang="en-GB" sz="1600" dirty="0">
                <a:solidFill>
                  <a:srgbClr val="569CD6"/>
                </a:solidFill>
                <a:latin typeface="Consolas" panose="020B0609020204030204" pitchFamily="49" charset="0"/>
              </a:rPr>
              <a:t>    if</a:t>
            </a:r>
            <a:r>
              <a:rPr lang="en-GB" sz="1600" dirty="0">
                <a:solidFill>
                  <a:srgbClr val="D4D4D4"/>
                </a:solidFill>
                <a:latin typeface="Consolas" panose="020B0609020204030204" pitchFamily="49" charset="0"/>
              </a:rPr>
              <a:t> not ((</a:t>
            </a:r>
            <a:r>
              <a:rPr lang="en-GB" sz="1600" dirty="0">
                <a:solidFill>
                  <a:srgbClr val="569CD6"/>
                </a:solidFill>
                <a:latin typeface="Consolas" panose="020B0609020204030204" pitchFamily="49" charset="0"/>
              </a:rPr>
              <a:t>!</a:t>
            </a:r>
            <a:r>
              <a:rPr lang="en-GB" sz="1600" dirty="0" err="1">
                <a:solidFill>
                  <a:srgbClr val="D4D4D4"/>
                </a:solidFill>
                <a:latin typeface="Consolas" panose="020B0609020204030204" pitchFamily="49" charset="0"/>
              </a:rPr>
              <a:t>acc</a:t>
            </a:r>
            <a:r>
              <a:rPr lang="en-GB" sz="1600" dirty="0">
                <a:solidFill>
                  <a:srgbClr val="D4D4D4"/>
                </a:solidFill>
                <a:latin typeface="Consolas" panose="020B0609020204030204" pitchFamily="49" charset="0"/>
              </a:rPr>
              <a:t>).Contains(kernel)) </a:t>
            </a:r>
            <a:r>
              <a:rPr lang="en-GB" sz="1600" dirty="0">
                <a:solidFill>
                  <a:srgbClr val="569CD6"/>
                </a:solidFill>
                <a:latin typeface="Consolas" panose="020B0609020204030204" pitchFamily="49" charset="0"/>
              </a:rPr>
              <a:t>then</a:t>
            </a:r>
            <a:endParaRPr lang="en-GB" sz="1600" dirty="0">
              <a:solidFill>
                <a:srgbClr val="D4D4D4"/>
              </a:solidFill>
              <a:latin typeface="Consolas" panose="020B0609020204030204" pitchFamily="49" charset="0"/>
            </a:endParaRPr>
          </a:p>
          <a:p>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acc</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a:t>
            </a:r>
            <a:r>
              <a:rPr lang="en-GB" sz="1600" dirty="0" err="1">
                <a:solidFill>
                  <a:srgbClr val="D4D4D4"/>
                </a:solidFill>
                <a:latin typeface="Consolas" panose="020B0609020204030204" pitchFamily="49" charset="0"/>
              </a:rPr>
              <a:t>acc</a:t>
            </a:r>
            <a:r>
              <a:rPr lang="en-GB" sz="1600" dirty="0">
                <a:solidFill>
                  <a:srgbClr val="D4D4D4"/>
                </a:solidFill>
                <a:latin typeface="Consolas" panose="020B0609020204030204" pitchFamily="49" charset="0"/>
              </a:rPr>
              <a:t>).Add(kernel)</a:t>
            </a:r>
          </a:p>
          <a:p>
            <a:r>
              <a:rPr lang="en-GB" sz="1600" dirty="0">
                <a:solidFill>
                  <a:srgbClr val="569CD6"/>
                </a:solidFill>
                <a:latin typeface="Consolas" panose="020B0609020204030204" pitchFamily="49" charset="0"/>
              </a:rPr>
              <a:t>    ..</a:t>
            </a:r>
            <a:r>
              <a:rPr lang="en-GB" sz="1600" dirty="0">
                <a:solidFill>
                  <a:srgbClr val="D4D4D4"/>
                </a:solidFill>
                <a:latin typeface="Consolas" panose="020B0609020204030204" pitchFamily="49" charset="0"/>
              </a:rPr>
              <a:t>.)</a:t>
            </a:r>
          </a:p>
          <a:p>
            <a:endParaRPr lang="en-GB" sz="1600" dirty="0">
              <a:solidFill>
                <a:srgbClr val="D4D4D4"/>
              </a:solidFill>
              <a:latin typeface="Consolas" panose="020B0609020204030204" pitchFamily="49" charset="0"/>
            </a:endParaRPr>
          </a:p>
          <a:p>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acc</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|&gt;</a:t>
            </a:r>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Seq.toList</a:t>
            </a:r>
            <a:endParaRPr lang="en-GB" sz="1600" dirty="0">
              <a:solidFill>
                <a:srgbClr val="D4D4D4"/>
              </a:solidFill>
              <a:latin typeface="Consolas" panose="020B0609020204030204" pitchFamily="49" charset="0"/>
            </a:endParaRPr>
          </a:p>
          <a:p>
            <a:r>
              <a:rPr lang="en-GB" sz="1600" dirty="0">
                <a:solidFill>
                  <a:srgbClr val="D4D4D4"/>
                </a:solidFill>
                <a:latin typeface="Consolas" panose="020B0609020204030204" pitchFamily="49" charset="0"/>
              </a:rPr>
              <a:t/>
            </a:r>
            <a:br>
              <a:rPr lang="en-GB" sz="1600" dirty="0">
                <a:solidFill>
                  <a:srgbClr val="D4D4D4"/>
                </a:solidFill>
                <a:latin typeface="Consolas" panose="020B0609020204030204" pitchFamily="49" charset="0"/>
              </a:rPr>
            </a:br>
            <a:endParaRPr lang="en-GB" sz="1600" b="0" dirty="0">
              <a:solidFill>
                <a:srgbClr val="D4D4D4"/>
              </a:solidFill>
              <a:effectLst/>
              <a:latin typeface="Consolas" panose="020B0609020204030204" pitchFamily="49" charset="0"/>
            </a:endParaRPr>
          </a:p>
        </p:txBody>
      </p:sp>
      <p:sp>
        <p:nvSpPr>
          <p:cNvPr id="3" name="TextBox 2">
            <a:extLst>
              <a:ext uri="{FF2B5EF4-FFF2-40B4-BE49-F238E27FC236}">
                <a16:creationId xmlns:a16="http://schemas.microsoft.com/office/drawing/2014/main" xmlns="" id="{3EA9BE90-6862-4FBE-AE90-65B52A354B7C}"/>
              </a:ext>
            </a:extLst>
          </p:cNvPr>
          <p:cNvSpPr txBox="1"/>
          <p:nvPr/>
        </p:nvSpPr>
        <p:spPr>
          <a:xfrm>
            <a:off x="4927627" y="1658133"/>
            <a:ext cx="277578" cy="338554"/>
          </a:xfrm>
          <a:prstGeom prst="rect">
            <a:avLst/>
          </a:prstGeom>
          <a:noFill/>
        </p:spPr>
        <p:txBody>
          <a:bodyPr wrap="square" lIns="0" tIns="0" rIns="0" bIns="0" rtlCol="0">
            <a:spAutoFit/>
          </a:bodyPr>
          <a:lstStyle/>
          <a:p>
            <a:r>
              <a:rPr lang="en-GB" sz="2200" dirty="0">
                <a:solidFill>
                  <a:srgbClr val="FF0000"/>
                </a:solidFill>
                <a:latin typeface="Segoe Light" pitchFamily="34" charset="0"/>
                <a:sym typeface="Wingdings" panose="05000000000000000000" pitchFamily="2" charset="2"/>
              </a:rPr>
              <a:t></a:t>
            </a:r>
            <a:endParaRPr lang="en-GB" sz="2200" dirty="0">
              <a:solidFill>
                <a:srgbClr val="FF0000"/>
              </a:solidFill>
              <a:latin typeface="Segoe Light" pitchFamily="34" charset="0"/>
            </a:endParaRPr>
          </a:p>
        </p:txBody>
      </p:sp>
      <p:sp>
        <p:nvSpPr>
          <p:cNvPr id="14" name="Rectangle: Folded Corner 13">
            <a:extLst>
              <a:ext uri="{FF2B5EF4-FFF2-40B4-BE49-F238E27FC236}">
                <a16:creationId xmlns:a16="http://schemas.microsoft.com/office/drawing/2014/main" xmlns="" id="{E2F07B63-29BD-4F1E-AF10-8CA5320EF8D3}"/>
              </a:ext>
            </a:extLst>
          </p:cNvPr>
          <p:cNvSpPr/>
          <p:nvPr/>
        </p:nvSpPr>
        <p:spPr bwMode="auto">
          <a:xfrm>
            <a:off x="5205205" y="1658133"/>
            <a:ext cx="6672372" cy="3636343"/>
          </a:xfrm>
          <a:prstGeom prst="foldedCorner">
            <a:avLst/>
          </a:prstGeom>
          <a:solidFill>
            <a:srgbClr val="333333"/>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r>
              <a:rPr lang="en-GB" sz="1600" dirty="0">
                <a:solidFill>
                  <a:srgbClr val="569CD6"/>
                </a:solidFill>
                <a:latin typeface="Consolas" panose="020B0609020204030204" pitchFamily="49" charset="0"/>
              </a:rPr>
              <a:t>let</a:t>
            </a:r>
            <a:r>
              <a:rPr lang="en-GB" sz="1600" dirty="0">
                <a:solidFill>
                  <a:srgbClr val="D4D4D4"/>
                </a:solidFill>
                <a:latin typeface="Consolas" panose="020B0609020204030204" pitchFamily="49" charset="0"/>
              </a:rPr>
              <a:t> </a:t>
            </a:r>
            <a:r>
              <a:rPr lang="en-GB" sz="1600" dirty="0">
                <a:solidFill>
                  <a:srgbClr val="9CDCFE"/>
                </a:solidFill>
                <a:latin typeface="Consolas" panose="020B0609020204030204" pitchFamily="49" charset="0"/>
              </a:rPr>
              <a:t>kernels</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a:t>
            </a:r>
            <a:r>
              <a:rPr lang="en-GB" sz="1600" dirty="0">
                <a:solidFill>
                  <a:srgbClr val="D4D4D4"/>
                </a:solidFill>
                <a:latin typeface="Consolas" panose="020B0609020204030204" pitchFamily="49" charset="0"/>
              </a:rPr>
              <a:t> </a:t>
            </a:r>
          </a:p>
          <a:p>
            <a:endParaRPr lang="en-GB" sz="1600" dirty="0">
              <a:solidFill>
                <a:srgbClr val="569CD6"/>
              </a:solidFill>
              <a:latin typeface="Consolas" panose="020B0609020204030204" pitchFamily="49" charset="0"/>
            </a:endParaRPr>
          </a:p>
          <a:p>
            <a:r>
              <a:rPr lang="en-GB" sz="1600" dirty="0">
                <a:solidFill>
                  <a:srgbClr val="569CD6"/>
                </a:solidFill>
                <a:latin typeface="Consolas" panose="020B0609020204030204" pitchFamily="49" charset="0"/>
              </a:rPr>
              <a:t>  let</a:t>
            </a:r>
            <a:r>
              <a:rPr lang="en-GB" sz="1600" dirty="0">
                <a:solidFill>
                  <a:srgbClr val="D4D4D4"/>
                </a:solidFill>
                <a:latin typeface="Consolas" panose="020B0609020204030204" pitchFamily="49" charset="0"/>
              </a:rPr>
              <a:t> mutable </a:t>
            </a:r>
            <a:r>
              <a:rPr lang="en-GB" sz="1600" dirty="0" err="1">
                <a:solidFill>
                  <a:srgbClr val="9CDCFE"/>
                </a:solidFill>
                <a:latin typeface="Consolas" panose="020B0609020204030204" pitchFamily="49" charset="0"/>
              </a:rPr>
              <a:t>acc</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a:t>
            </a:r>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Set.empty</a:t>
            </a:r>
            <a:endParaRPr lang="en-GB" sz="1600" dirty="0">
              <a:solidFill>
                <a:srgbClr val="D4D4D4"/>
              </a:solidFill>
              <a:latin typeface="Consolas" panose="020B0609020204030204" pitchFamily="49" charset="0"/>
            </a:endParaRPr>
          </a:p>
          <a:p>
            <a:endParaRPr lang="en-GB" sz="1600" dirty="0">
              <a:solidFill>
                <a:srgbClr val="D4D4D4"/>
              </a:solidFill>
              <a:latin typeface="Consolas" panose="020B0609020204030204" pitchFamily="49" charset="0"/>
            </a:endParaRPr>
          </a:p>
          <a:p>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ProcessWorkList</a:t>
            </a:r>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startKernels</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fun</a:t>
            </a:r>
            <a:r>
              <a:rPr lang="en-GB" sz="1600" dirty="0">
                <a:solidFill>
                  <a:srgbClr val="D4D4D4"/>
                </a:solidFill>
                <a:latin typeface="Consolas" panose="020B0609020204030204" pitchFamily="49" charset="0"/>
              </a:rPr>
              <a:t> </a:t>
            </a:r>
            <a:r>
              <a:rPr lang="en-GB" sz="1600" dirty="0">
                <a:solidFill>
                  <a:srgbClr val="9CDCFE"/>
                </a:solidFill>
                <a:latin typeface="Consolas" panose="020B0609020204030204" pitchFamily="49" charset="0"/>
              </a:rPr>
              <a:t>kernel</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-&gt;</a:t>
            </a:r>
            <a:r>
              <a:rPr lang="en-GB" sz="1600" dirty="0">
                <a:solidFill>
                  <a:srgbClr val="D4D4D4"/>
                </a:solidFill>
                <a:latin typeface="Consolas" panose="020B0609020204030204" pitchFamily="49" charset="0"/>
              </a:rPr>
              <a:t> </a:t>
            </a:r>
          </a:p>
          <a:p>
            <a:r>
              <a:rPr lang="en-GB" sz="1600" dirty="0">
                <a:solidFill>
                  <a:srgbClr val="569CD6"/>
                </a:solidFill>
                <a:latin typeface="Consolas" panose="020B0609020204030204" pitchFamily="49" charset="0"/>
              </a:rPr>
              <a:t>    if</a:t>
            </a:r>
            <a:r>
              <a:rPr lang="en-GB" sz="1600" dirty="0">
                <a:solidFill>
                  <a:srgbClr val="D4D4D4"/>
                </a:solidFill>
                <a:latin typeface="Consolas" panose="020B0609020204030204" pitchFamily="49" charset="0"/>
              </a:rPr>
              <a:t> not (</a:t>
            </a:r>
            <a:r>
              <a:rPr lang="en-GB" sz="1600" dirty="0" err="1">
                <a:solidFill>
                  <a:srgbClr val="D4D4D4"/>
                </a:solidFill>
                <a:latin typeface="Consolas" panose="020B0609020204030204" pitchFamily="49" charset="0"/>
              </a:rPr>
              <a:t>acc.Contains</a:t>
            </a:r>
            <a:r>
              <a:rPr lang="en-GB" sz="1600" dirty="0">
                <a:solidFill>
                  <a:srgbClr val="D4D4D4"/>
                </a:solidFill>
                <a:latin typeface="Consolas" panose="020B0609020204030204" pitchFamily="49" charset="0"/>
              </a:rPr>
              <a:t>(kernel)) </a:t>
            </a:r>
            <a:r>
              <a:rPr lang="en-GB" sz="1600" dirty="0">
                <a:solidFill>
                  <a:srgbClr val="569CD6"/>
                </a:solidFill>
                <a:latin typeface="Consolas" panose="020B0609020204030204" pitchFamily="49" charset="0"/>
              </a:rPr>
              <a:t>then</a:t>
            </a:r>
            <a:endParaRPr lang="en-GB" sz="1600" dirty="0">
              <a:solidFill>
                <a:srgbClr val="D4D4D4"/>
              </a:solidFill>
              <a:latin typeface="Consolas" panose="020B0609020204030204" pitchFamily="49" charset="0"/>
            </a:endParaRPr>
          </a:p>
          <a:p>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acc</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&lt;-</a:t>
            </a:r>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acc.Add</a:t>
            </a:r>
            <a:r>
              <a:rPr lang="en-GB" sz="1600" dirty="0">
                <a:solidFill>
                  <a:srgbClr val="D4D4D4"/>
                </a:solidFill>
                <a:latin typeface="Consolas" panose="020B0609020204030204" pitchFamily="49" charset="0"/>
              </a:rPr>
              <a:t>(kernel)</a:t>
            </a:r>
          </a:p>
          <a:p>
            <a:r>
              <a:rPr lang="en-GB" sz="1600" dirty="0">
                <a:solidFill>
                  <a:srgbClr val="569CD6"/>
                </a:solidFill>
                <a:latin typeface="Consolas" panose="020B0609020204030204" pitchFamily="49" charset="0"/>
              </a:rPr>
              <a:t>    ..</a:t>
            </a:r>
            <a:r>
              <a:rPr lang="en-GB" sz="1600" dirty="0">
                <a:solidFill>
                  <a:srgbClr val="D4D4D4"/>
                </a:solidFill>
                <a:latin typeface="Consolas" panose="020B0609020204030204" pitchFamily="49" charset="0"/>
              </a:rPr>
              <a:t>.)</a:t>
            </a:r>
          </a:p>
          <a:p>
            <a:endParaRPr lang="en-GB" sz="1600" dirty="0">
              <a:solidFill>
                <a:srgbClr val="D4D4D4"/>
              </a:solidFill>
              <a:latin typeface="Consolas" panose="020B0609020204030204" pitchFamily="49" charset="0"/>
            </a:endParaRPr>
          </a:p>
          <a:p>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acc</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|&gt;</a:t>
            </a:r>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Seq.toList</a:t>
            </a:r>
            <a:endParaRPr lang="en-GB" sz="1600" dirty="0">
              <a:solidFill>
                <a:srgbClr val="D4D4D4"/>
              </a:solidFill>
              <a:latin typeface="Consolas" panose="020B0609020204030204" pitchFamily="49" charset="0"/>
            </a:endParaRPr>
          </a:p>
          <a:p>
            <a:r>
              <a:rPr lang="en-GB" sz="1600" dirty="0">
                <a:solidFill>
                  <a:srgbClr val="D4D4D4"/>
                </a:solidFill>
                <a:latin typeface="Consolas" panose="020B0609020204030204" pitchFamily="49" charset="0"/>
              </a:rPr>
              <a:t/>
            </a:r>
            <a:br>
              <a:rPr lang="en-GB" sz="1600" dirty="0">
                <a:solidFill>
                  <a:srgbClr val="D4D4D4"/>
                </a:solidFill>
                <a:latin typeface="Consolas" panose="020B0609020204030204" pitchFamily="49" charset="0"/>
              </a:rPr>
            </a:br>
            <a:endParaRPr lang="en-GB" sz="1600" b="0" dirty="0">
              <a:solidFill>
                <a:srgbClr val="D4D4D4"/>
              </a:solidFill>
              <a:effectLst/>
              <a:latin typeface="Consolas" panose="020B0609020204030204" pitchFamily="49" charset="0"/>
            </a:endParaRPr>
          </a:p>
        </p:txBody>
      </p:sp>
      <p:sp>
        <p:nvSpPr>
          <p:cNvPr id="11" name="TextBox 10">
            <a:extLst>
              <a:ext uri="{FF2B5EF4-FFF2-40B4-BE49-F238E27FC236}">
                <a16:creationId xmlns:a16="http://schemas.microsoft.com/office/drawing/2014/main" xmlns="" id="{C2669259-E04F-4A98-9B39-E8988B465E08}"/>
              </a:ext>
            </a:extLst>
          </p:cNvPr>
          <p:cNvSpPr txBox="1"/>
          <p:nvPr/>
        </p:nvSpPr>
        <p:spPr>
          <a:xfrm>
            <a:off x="4784183" y="2805716"/>
            <a:ext cx="486383" cy="492443"/>
          </a:xfrm>
          <a:prstGeom prst="rect">
            <a:avLst/>
          </a:prstGeom>
          <a:noFill/>
        </p:spPr>
        <p:txBody>
          <a:bodyPr wrap="square" lIns="0" tIns="0" rIns="0" bIns="0" rtlCol="0">
            <a:spAutoFit/>
          </a:bodyPr>
          <a:lstStyle/>
          <a:p>
            <a:r>
              <a:rPr lang="en-GB" sz="3200" dirty="0">
                <a:solidFill>
                  <a:srgbClr val="00B050"/>
                </a:solidFill>
                <a:latin typeface="Segoe Light" pitchFamily="34" charset="0"/>
                <a:sym typeface="Wingdings" panose="05000000000000000000" pitchFamily="2" charset="2"/>
              </a:rPr>
              <a:t></a:t>
            </a:r>
            <a:endParaRPr lang="en-GB" sz="3200" dirty="0">
              <a:solidFill>
                <a:srgbClr val="00B050"/>
              </a:solidFill>
              <a:latin typeface="Segoe Light" pitchFamily="34" charset="0"/>
            </a:endParaRPr>
          </a:p>
        </p:txBody>
      </p:sp>
    </p:spTree>
    <p:extLst>
      <p:ext uri="{BB962C8B-B14F-4D97-AF65-F5344CB8AC3E}">
        <p14:creationId xmlns:p14="http://schemas.microsoft.com/office/powerpoint/2010/main" val="96694708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xit" presetSubtype="0" fill="hold" grpId="1" nodeType="withEffect">
                                  <p:stCondLst>
                                    <p:cond delay="0"/>
                                  </p:stCondLst>
                                  <p:childTnLst>
                                    <p:set>
                                      <p:cBhvr>
                                        <p:cTn id="24" dur="1" fill="hold">
                                          <p:stCondLst>
                                            <p:cond delay="0"/>
                                          </p:stCondLst>
                                        </p:cTn>
                                        <p:tgtEl>
                                          <p:spTgt spid="3"/>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11"/>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2" grpId="0" animBg="1"/>
      <p:bldP spid="3" grpId="0"/>
      <p:bldP spid="3" grpId="1"/>
      <p:bldP spid="14" grpId="0" animBg="1"/>
      <p:bldP spid="11" grpId="0"/>
      <p:bldP spid="11" grpId="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48595" y="469259"/>
            <a:ext cx="11176000" cy="553998"/>
          </a:xfrm>
        </p:spPr>
        <p:txBody>
          <a:bodyPr/>
          <a:lstStyle/>
          <a:p>
            <a:pPr algn="l"/>
            <a:r>
              <a:rPr lang="en-GB" sz="4000" dirty="0">
                <a:latin typeface="Segoe UI Light" panose="020B0502040204020203" pitchFamily="34" charset="0"/>
                <a:cs typeface="Segoe UI Light" panose="020B0502040204020203" pitchFamily="34" charset="0"/>
              </a:rPr>
              <a:t>null</a:t>
            </a:r>
            <a:endParaRPr lang="en-GB" dirty="0">
              <a:latin typeface="Segoe UI Light" panose="020B0502040204020203" pitchFamily="34" charset="0"/>
              <a:cs typeface="Segoe UI Light" panose="020B0502040204020203" pitchFamily="34" charset="0"/>
            </a:endParaRPr>
          </a:p>
        </p:txBody>
      </p:sp>
      <p:sp>
        <p:nvSpPr>
          <p:cNvPr id="5" name="Title 3">
            <a:extLst>
              <a:ext uri="{FF2B5EF4-FFF2-40B4-BE49-F238E27FC236}">
                <a16:creationId xmlns:a16="http://schemas.microsoft.com/office/drawing/2014/main" xmlns="" id="{E351F08C-66CB-4A22-BFB9-DEB7FB12DD8E}"/>
              </a:ext>
            </a:extLst>
          </p:cNvPr>
          <p:cNvSpPr txBox="1">
            <a:spLocks/>
          </p:cNvSpPr>
          <p:nvPr/>
        </p:nvSpPr>
        <p:spPr>
          <a:xfrm>
            <a:off x="389283" y="1209502"/>
            <a:ext cx="4538344" cy="4985980"/>
          </a:xfrm>
          <a:prstGeom prst="rect">
            <a:avLst/>
          </a:prstGeom>
        </p:spPr>
        <p:txBody>
          <a:bodyPr vert="horz" wrap="square" lIns="0" tIns="0" rIns="0" bIns="0" rtlCol="0" anchor="t">
            <a:spAutoFit/>
          </a:bodyPr>
          <a:lstStyle>
            <a:lvl1pPr algn="ctr" defTabSz="933007" rtl="0" eaLnBrk="1" latinLnBrk="0" hangingPunct="1">
              <a:lnSpc>
                <a:spcPct val="90000"/>
              </a:lnSpc>
              <a:spcBef>
                <a:spcPct val="0"/>
              </a:spcBef>
              <a:buNone/>
              <a:defRPr lang="en-US" sz="4500" b="0" kern="1200" cap="none" spc="-102" baseline="0">
                <a:ln w="3175">
                  <a:noFill/>
                </a:ln>
                <a:gradFill flip="none" rotWithShape="1">
                  <a:gsLst>
                    <a:gs pos="0">
                      <a:schemeClr val="tx1"/>
                    </a:gs>
                    <a:gs pos="86000">
                      <a:schemeClr val="tx1"/>
                    </a:gs>
                  </a:gsLst>
                  <a:lin ang="5400000" scaled="0"/>
                  <a:tileRect/>
                </a:gradFill>
                <a:effectLst/>
                <a:latin typeface="Candara" pitchFamily="34" charset="0"/>
                <a:ea typeface="+mn-ea"/>
                <a:cs typeface="Arial" charset="0"/>
              </a:defRPr>
            </a:lvl1pPr>
          </a:lstStyle>
          <a:p>
            <a:pPr marL="457200" indent="-457200" algn="l">
              <a:buFontTx/>
              <a:buChar char="-"/>
            </a:pPr>
            <a:r>
              <a:rPr lang="en-GB" sz="2400" spc="0" dirty="0">
                <a:latin typeface="Segoe UI Light" panose="020B0502040204020203" pitchFamily="34" charset="0"/>
                <a:cs typeface="Segoe UI Light" panose="020B0502040204020203" pitchFamily="34" charset="0"/>
              </a:rPr>
              <a:t>F# heavily biased against it</a:t>
            </a:r>
          </a:p>
          <a:p>
            <a:pPr marL="457200" indent="-457200" algn="l">
              <a:buFontTx/>
              <a:buChar char="-"/>
            </a:pPr>
            <a:endParaRPr lang="en-GB" sz="2400" spc="0" dirty="0">
              <a:latin typeface="Segoe UI Light" panose="020B0502040204020203" pitchFamily="34" charset="0"/>
              <a:cs typeface="Segoe UI Light" panose="020B0502040204020203" pitchFamily="34" charset="0"/>
            </a:endParaRPr>
          </a:p>
          <a:p>
            <a:pPr marL="457200" indent="-457200" algn="l">
              <a:buFontTx/>
              <a:buChar char="-"/>
            </a:pPr>
            <a:r>
              <a:rPr lang="en-GB" sz="2400" spc="0" dirty="0">
                <a:latin typeface="Segoe UI Light" panose="020B0502040204020203" pitchFamily="34" charset="0"/>
                <a:cs typeface="Segoe UI Light" panose="020B0502040204020203" pitchFamily="34" charset="0"/>
              </a:rPr>
              <a:t>F#-defined types do not have null as a normal value</a:t>
            </a:r>
          </a:p>
          <a:p>
            <a:pPr marL="457200" indent="-457200" algn="l">
              <a:buFontTx/>
              <a:buChar char="-"/>
            </a:pPr>
            <a:endParaRPr lang="en-GB" sz="2400" spc="0" dirty="0">
              <a:latin typeface="Segoe UI Light" panose="020B0502040204020203" pitchFamily="34" charset="0"/>
              <a:cs typeface="Segoe UI Light" panose="020B0502040204020203" pitchFamily="34" charset="0"/>
            </a:endParaRPr>
          </a:p>
          <a:p>
            <a:pPr algn="l"/>
            <a:r>
              <a:rPr lang="en-GB" sz="2400" spc="0" dirty="0">
                <a:latin typeface="Segoe UI Light" panose="020B0502040204020203" pitchFamily="34" charset="0"/>
                <a:cs typeface="Segoe UI Light" panose="020B0502040204020203" pitchFamily="34" charset="0"/>
              </a:rPr>
              <a:t>However I have used it for</a:t>
            </a:r>
          </a:p>
          <a:p>
            <a:pPr marL="457200" indent="-457200" algn="l">
              <a:buFontTx/>
              <a:buChar char="-"/>
            </a:pPr>
            <a:endParaRPr lang="en-GB" sz="2400" spc="0" dirty="0">
              <a:latin typeface="Segoe UI Light" panose="020B0502040204020203" pitchFamily="34" charset="0"/>
              <a:cs typeface="Segoe UI Light" panose="020B0502040204020203" pitchFamily="34" charset="0"/>
            </a:endParaRPr>
          </a:p>
          <a:p>
            <a:pPr marL="457200" indent="-457200" algn="l">
              <a:buFontTx/>
              <a:buChar char="-"/>
            </a:pPr>
            <a:r>
              <a:rPr lang="en-GB" sz="2400" spc="0" dirty="0">
                <a:latin typeface="Segoe UI Light" panose="020B0502040204020203" pitchFamily="34" charset="0"/>
                <a:cs typeface="Segoe UI Light" panose="020B0502040204020203" pitchFamily="34" charset="0"/>
              </a:rPr>
              <a:t>Compact memory representations</a:t>
            </a:r>
          </a:p>
          <a:p>
            <a:pPr marL="457200" indent="-457200" algn="l">
              <a:buFontTx/>
              <a:buChar char="-"/>
            </a:pPr>
            <a:endParaRPr lang="en-GB" sz="2400" spc="0" dirty="0">
              <a:latin typeface="Segoe UI Light" panose="020B0502040204020203" pitchFamily="34" charset="0"/>
              <a:cs typeface="Segoe UI Light" panose="020B0502040204020203" pitchFamily="34" charset="0"/>
            </a:endParaRPr>
          </a:p>
          <a:p>
            <a:pPr marL="457200" indent="-457200" algn="l">
              <a:buFontTx/>
              <a:buChar char="-"/>
            </a:pPr>
            <a:r>
              <a:rPr lang="en-GB" sz="2400" spc="0" dirty="0">
                <a:latin typeface="Segoe UI Light" panose="020B0502040204020203" pitchFamily="34" charset="0"/>
                <a:cs typeface="Segoe UI Light" panose="020B0502040204020203" pitchFamily="34" charset="0"/>
              </a:rPr>
              <a:t>Manual implementations of mutating fixups</a:t>
            </a:r>
          </a:p>
          <a:p>
            <a:pPr marL="457200" indent="-457200" algn="l">
              <a:buFontTx/>
              <a:buChar char="-"/>
            </a:pPr>
            <a:endParaRPr lang="en-GB" sz="2400" spc="0" dirty="0">
              <a:latin typeface="Segoe UI Light" panose="020B0502040204020203" pitchFamily="34" charset="0"/>
              <a:cs typeface="Segoe UI Light" panose="020B0502040204020203" pitchFamily="34" charset="0"/>
            </a:endParaRPr>
          </a:p>
          <a:p>
            <a:pPr marL="457200" indent="-457200" algn="l">
              <a:buFontTx/>
              <a:buChar char="-"/>
            </a:pPr>
            <a:r>
              <a:rPr lang="en-GB" sz="2400" spc="0" dirty="0">
                <a:latin typeface="Segoe UI Light" panose="020B0502040204020203" pitchFamily="34" charset="0"/>
                <a:cs typeface="Segoe UI Light" panose="020B0502040204020203" pitchFamily="34" charset="0"/>
              </a:rPr>
              <a:t>Avoiding one indirection for an option type</a:t>
            </a:r>
          </a:p>
        </p:txBody>
      </p:sp>
      <p:sp>
        <p:nvSpPr>
          <p:cNvPr id="8" name="Rectangle 7">
            <a:extLst>
              <a:ext uri="{FF2B5EF4-FFF2-40B4-BE49-F238E27FC236}">
                <a16:creationId xmlns:a16="http://schemas.microsoft.com/office/drawing/2014/main" xmlns="" id="{7637B295-0636-4650-8B3F-BBDA51F414F1}"/>
              </a:ext>
            </a:extLst>
          </p:cNvPr>
          <p:cNvSpPr/>
          <p:nvPr/>
        </p:nvSpPr>
        <p:spPr bwMode="auto">
          <a:xfrm>
            <a:off x="5486400" y="5632315"/>
            <a:ext cx="3229126" cy="2042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200" dirty="0">
              <a:gradFill>
                <a:gsLst>
                  <a:gs pos="0">
                    <a:srgbClr val="FFFFFF"/>
                  </a:gs>
                  <a:gs pos="100000">
                    <a:srgbClr val="FFFFFF"/>
                  </a:gs>
                </a:gsLst>
                <a:lin ang="5400000" scaled="0"/>
              </a:gradFill>
              <a:latin typeface="Segoe Light" pitchFamily="34" charset="0"/>
            </a:endParaRPr>
          </a:p>
        </p:txBody>
      </p:sp>
      <p:sp>
        <p:nvSpPr>
          <p:cNvPr id="9" name="Rectangle 8">
            <a:extLst>
              <a:ext uri="{FF2B5EF4-FFF2-40B4-BE49-F238E27FC236}">
                <a16:creationId xmlns:a16="http://schemas.microsoft.com/office/drawing/2014/main" xmlns="" id="{88828B7D-7FD8-456B-AC71-E7317214FB54}"/>
              </a:ext>
            </a:extLst>
          </p:cNvPr>
          <p:cNvSpPr/>
          <p:nvPr/>
        </p:nvSpPr>
        <p:spPr>
          <a:xfrm>
            <a:off x="5070380" y="4036748"/>
            <a:ext cx="6096000" cy="307777"/>
          </a:xfrm>
          <a:prstGeom prst="rect">
            <a:avLst/>
          </a:prstGeom>
        </p:spPr>
        <p:txBody>
          <a:bodyPr>
            <a:spAutoFit/>
          </a:bodyPr>
          <a:lstStyle/>
          <a:p>
            <a:pPr algn="ctr" fontAlgn="base"/>
            <a:r>
              <a:rPr lang="en-GB" sz="1400" i="1" dirty="0">
                <a:solidFill>
                  <a:srgbClr val="333333"/>
                </a:solidFill>
                <a:latin typeface="Open Sans"/>
              </a:rPr>
              <a:t>v.</a:t>
            </a:r>
            <a:endParaRPr lang="en-GB" dirty="0"/>
          </a:p>
        </p:txBody>
      </p:sp>
      <p:sp>
        <p:nvSpPr>
          <p:cNvPr id="12" name="Rectangle: Folded Corner 11">
            <a:extLst>
              <a:ext uri="{FF2B5EF4-FFF2-40B4-BE49-F238E27FC236}">
                <a16:creationId xmlns:a16="http://schemas.microsoft.com/office/drawing/2014/main" xmlns="" id="{E559287C-F9B1-4231-94A5-CC04714299AC}"/>
              </a:ext>
            </a:extLst>
          </p:cNvPr>
          <p:cNvSpPr/>
          <p:nvPr/>
        </p:nvSpPr>
        <p:spPr bwMode="auto">
          <a:xfrm>
            <a:off x="5205205" y="501362"/>
            <a:ext cx="5487509" cy="3195573"/>
          </a:xfrm>
          <a:prstGeom prst="foldedCorner">
            <a:avLst/>
          </a:prstGeom>
          <a:solidFill>
            <a:srgbClr val="333333"/>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r>
              <a:rPr lang="en-GB" sz="1200" dirty="0">
                <a:solidFill>
                  <a:srgbClr val="DCDCAA"/>
                </a:solidFill>
                <a:latin typeface="Consolas" panose="020B0609020204030204" pitchFamily="49" charset="0"/>
              </a:rPr>
              <a:t>[&lt;Struct&gt;]</a:t>
            </a:r>
            <a:endParaRPr lang="en-GB" sz="1200" dirty="0">
              <a:solidFill>
                <a:srgbClr val="D4D4D4"/>
              </a:solidFill>
              <a:latin typeface="Consolas" panose="020B0609020204030204" pitchFamily="49" charset="0"/>
            </a:endParaRPr>
          </a:p>
          <a:p>
            <a:r>
              <a:rPr lang="en-GB" sz="1200" dirty="0">
                <a:solidFill>
                  <a:srgbClr val="569CD6"/>
                </a:solidFill>
                <a:latin typeface="Consolas" panose="020B0609020204030204" pitchFamily="49" charset="0"/>
              </a:rPr>
              <a:t>type</a:t>
            </a:r>
            <a:r>
              <a:rPr lang="en-GB" sz="1200" dirty="0">
                <a:solidFill>
                  <a:srgbClr val="D4D4D4"/>
                </a:solidFill>
                <a:latin typeface="Consolas" panose="020B0609020204030204" pitchFamily="49" charset="0"/>
              </a:rPr>
              <a:t> </a:t>
            </a:r>
            <a:r>
              <a:rPr lang="en-GB" sz="1200" dirty="0" err="1">
                <a:solidFill>
                  <a:srgbClr val="4EC9B0"/>
                </a:solidFill>
                <a:latin typeface="Consolas" panose="020B0609020204030204" pitchFamily="49" charset="0"/>
              </a:rPr>
              <a:t>EntityRefState</a:t>
            </a:r>
            <a:r>
              <a:rPr lang="en-GB" sz="1200" dirty="0">
                <a:solidFill>
                  <a:srgbClr val="4EC9B0"/>
                </a:solidFill>
                <a:latin typeface="Consolas" panose="020B0609020204030204" pitchFamily="49" charset="0"/>
              </a:rPr>
              <a:t> </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a:t>
            </a:r>
          </a:p>
          <a:p>
            <a:r>
              <a:rPr lang="en-GB" sz="1200" dirty="0">
                <a:solidFill>
                  <a:srgbClr val="569CD6"/>
                </a:solidFill>
                <a:latin typeface="Consolas" panose="020B0609020204030204" pitchFamily="49" charset="0"/>
              </a:rPr>
              <a:t>    |</a:t>
            </a:r>
            <a:r>
              <a:rPr lang="en-GB" sz="1200" dirty="0">
                <a:solidFill>
                  <a:srgbClr val="D4D4D4"/>
                </a:solidFill>
                <a:latin typeface="Consolas" panose="020B0609020204030204" pitchFamily="49" charset="0"/>
              </a:rPr>
              <a:t> Resolved </a:t>
            </a:r>
            <a:r>
              <a:rPr lang="en-GB" sz="1200" dirty="0">
                <a:solidFill>
                  <a:srgbClr val="569CD6"/>
                </a:solidFill>
                <a:latin typeface="Consolas" panose="020B0609020204030204" pitchFamily="49" charset="0"/>
              </a:rPr>
              <a:t>of</a:t>
            </a:r>
            <a:r>
              <a:rPr lang="en-GB" sz="1200" dirty="0">
                <a:solidFill>
                  <a:srgbClr val="D4D4D4"/>
                </a:solidFill>
                <a:latin typeface="Consolas" panose="020B0609020204030204" pitchFamily="49" charset="0"/>
              </a:rPr>
              <a:t> Entity</a:t>
            </a:r>
          </a:p>
          <a:p>
            <a:r>
              <a:rPr lang="en-GB" sz="1200" dirty="0">
                <a:solidFill>
                  <a:srgbClr val="569CD6"/>
                </a:solidFill>
                <a:latin typeface="Consolas" panose="020B0609020204030204" pitchFamily="49" charset="0"/>
              </a:rPr>
              <a:t>    |</a:t>
            </a:r>
            <a:r>
              <a:rPr lang="en-GB" sz="1200" dirty="0">
                <a:solidFill>
                  <a:srgbClr val="D4D4D4"/>
                </a:solidFill>
                <a:latin typeface="Consolas" panose="020B0609020204030204" pitchFamily="49" charset="0"/>
              </a:rPr>
              <a:t> Unresolved </a:t>
            </a:r>
            <a:r>
              <a:rPr lang="en-GB" sz="1200" dirty="0">
                <a:solidFill>
                  <a:srgbClr val="569CD6"/>
                </a:solidFill>
                <a:latin typeface="Consolas" panose="020B0609020204030204" pitchFamily="49" charset="0"/>
              </a:rPr>
              <a:t>of</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NonLocalEntityRef</a:t>
            </a:r>
            <a:endParaRPr lang="en-GB" sz="1200" dirty="0">
              <a:solidFill>
                <a:srgbClr val="D4D4D4"/>
              </a:solidFill>
              <a:latin typeface="Consolas" panose="020B0609020204030204" pitchFamily="49" charset="0"/>
            </a:endParaRPr>
          </a:p>
          <a:p>
            <a:endParaRPr lang="en-GB" sz="1200" dirty="0">
              <a:solidFill>
                <a:srgbClr val="569CD6"/>
              </a:solidFill>
              <a:latin typeface="Consolas" panose="020B0609020204030204" pitchFamily="49" charset="0"/>
            </a:endParaRPr>
          </a:p>
          <a:p>
            <a:r>
              <a:rPr lang="en-GB" sz="1200" dirty="0">
                <a:solidFill>
                  <a:srgbClr val="569CD6"/>
                </a:solidFill>
                <a:latin typeface="Consolas" panose="020B0609020204030204" pitchFamily="49" charset="0"/>
              </a:rPr>
              <a:t>type</a:t>
            </a:r>
            <a:r>
              <a:rPr lang="en-GB" sz="1200" dirty="0">
                <a:solidFill>
                  <a:srgbClr val="D4D4D4"/>
                </a:solidFill>
                <a:latin typeface="Consolas" panose="020B0609020204030204" pitchFamily="49" charset="0"/>
              </a:rPr>
              <a:t> </a:t>
            </a:r>
            <a:r>
              <a:rPr lang="en-GB" sz="1200" dirty="0" err="1">
                <a:solidFill>
                  <a:srgbClr val="4EC9B0"/>
                </a:solidFill>
                <a:latin typeface="Consolas" panose="020B0609020204030204" pitchFamily="49" charset="0"/>
              </a:rPr>
              <a:t>EntityRef</a:t>
            </a:r>
            <a:r>
              <a:rPr lang="en-GB" sz="1200" dirty="0">
                <a:solidFill>
                  <a:srgbClr val="4EC9B0"/>
                </a:solidFill>
                <a:latin typeface="Consolas" panose="020B0609020204030204" pitchFamily="49" charset="0"/>
              </a:rPr>
              <a:t> </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a:t>
            </a:r>
          </a:p>
          <a:p>
            <a:r>
              <a:rPr lang="en-GB" sz="1200" dirty="0">
                <a:solidFill>
                  <a:srgbClr val="569CD6"/>
                </a:solidFill>
                <a:latin typeface="Consolas" panose="020B0609020204030204" pitchFamily="49" charset="0"/>
              </a:rPr>
              <a:t>    {</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mutable</a:t>
            </a:r>
            <a:r>
              <a:rPr lang="en-GB" sz="1200" dirty="0">
                <a:solidFill>
                  <a:srgbClr val="D4D4D4"/>
                </a:solidFill>
                <a:latin typeface="Consolas" panose="020B0609020204030204" pitchFamily="49" charset="0"/>
              </a:rPr>
              <a:t> state</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EntityRefState</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p>
          <a:p>
            <a:endParaRPr lang="en-GB" sz="1200" dirty="0">
              <a:solidFill>
                <a:srgbClr val="D4D4D4"/>
              </a:solidFill>
              <a:latin typeface="Consolas" panose="020B0609020204030204" pitchFamily="49" charset="0"/>
            </a:endParaRPr>
          </a:p>
          <a:p>
            <a:r>
              <a:rPr lang="en-GB" sz="1200" dirty="0">
                <a:solidFill>
                  <a:srgbClr val="569CD6"/>
                </a:solidFill>
                <a:latin typeface="Consolas" panose="020B0609020204030204" pitchFamily="49" charset="0"/>
              </a:rPr>
              <a:t>    static member</a:t>
            </a:r>
            <a:r>
              <a:rPr lang="en-GB" sz="1200" dirty="0">
                <a:solidFill>
                  <a:srgbClr val="D4D4D4"/>
                </a:solidFill>
                <a:latin typeface="Consolas" panose="020B0609020204030204" pitchFamily="49" charset="0"/>
              </a:rPr>
              <a:t> </a:t>
            </a:r>
            <a:r>
              <a:rPr lang="en-GB" sz="1200" dirty="0">
                <a:solidFill>
                  <a:srgbClr val="9CDCFE"/>
                </a:solidFill>
                <a:latin typeface="Consolas" panose="020B0609020204030204" pitchFamily="49" charset="0"/>
              </a:rPr>
              <a:t>Resolved</a:t>
            </a:r>
            <a:r>
              <a:rPr lang="en-GB" sz="1200" dirty="0">
                <a:solidFill>
                  <a:srgbClr val="D4D4D4"/>
                </a:solidFill>
                <a:latin typeface="Consolas" panose="020B0609020204030204" pitchFamily="49" charset="0"/>
              </a:rPr>
              <a:t> </a:t>
            </a:r>
            <a:r>
              <a:rPr lang="en-GB" sz="1200" dirty="0">
                <a:solidFill>
                  <a:srgbClr val="9CDCFE"/>
                </a:solidFill>
                <a:latin typeface="Consolas" panose="020B0609020204030204" pitchFamily="49" charset="0"/>
              </a:rPr>
              <a:t>x</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binding</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Resolved x </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a:t>
            </a:r>
          </a:p>
          <a:p>
            <a:endParaRPr lang="en-GB" sz="1200" dirty="0">
              <a:solidFill>
                <a:srgbClr val="569CD6"/>
              </a:solidFill>
              <a:latin typeface="Consolas" panose="020B0609020204030204" pitchFamily="49" charset="0"/>
            </a:endParaRPr>
          </a:p>
          <a:p>
            <a:r>
              <a:rPr lang="en-GB" sz="1200" dirty="0">
                <a:solidFill>
                  <a:srgbClr val="569CD6"/>
                </a:solidFill>
                <a:latin typeface="Consolas" panose="020B0609020204030204" pitchFamily="49" charset="0"/>
              </a:rPr>
              <a:t>    static member</a:t>
            </a:r>
            <a:r>
              <a:rPr lang="en-GB" sz="1200" dirty="0">
                <a:solidFill>
                  <a:srgbClr val="D4D4D4"/>
                </a:solidFill>
                <a:latin typeface="Consolas" panose="020B0609020204030204" pitchFamily="49" charset="0"/>
              </a:rPr>
              <a:t> </a:t>
            </a:r>
            <a:r>
              <a:rPr lang="en-GB" sz="1200" dirty="0">
                <a:solidFill>
                  <a:srgbClr val="9CDCFE"/>
                </a:solidFill>
                <a:latin typeface="Consolas" panose="020B0609020204030204" pitchFamily="49" charset="0"/>
              </a:rPr>
              <a:t>Unresolved</a:t>
            </a:r>
            <a:r>
              <a:rPr lang="en-GB" sz="1200" dirty="0">
                <a:solidFill>
                  <a:srgbClr val="D4D4D4"/>
                </a:solidFill>
                <a:latin typeface="Consolas" panose="020B0609020204030204" pitchFamily="49" charset="0"/>
              </a:rPr>
              <a:t> </a:t>
            </a:r>
            <a:r>
              <a:rPr lang="en-GB" sz="1200" dirty="0">
                <a:solidFill>
                  <a:srgbClr val="9CDCFE"/>
                </a:solidFill>
                <a:latin typeface="Consolas" panose="020B0609020204030204" pitchFamily="49" charset="0"/>
              </a:rPr>
              <a:t>x</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binding</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Unresolved x </a:t>
            </a:r>
            <a:r>
              <a:rPr lang="en-GB" sz="1200" dirty="0">
                <a:solidFill>
                  <a:srgbClr val="569CD6"/>
                </a:solidFill>
                <a:latin typeface="Consolas" panose="020B0609020204030204" pitchFamily="49" charset="0"/>
              </a:rPr>
              <a:t>}</a:t>
            </a:r>
            <a:endParaRPr lang="en-GB" sz="1200" dirty="0">
              <a:solidFill>
                <a:srgbClr val="D4D4D4"/>
              </a:solidFill>
              <a:latin typeface="Consolas" panose="020B0609020204030204" pitchFamily="49" charset="0"/>
            </a:endParaRPr>
          </a:p>
          <a:p>
            <a:endParaRPr lang="en-GB" sz="1200" dirty="0">
              <a:solidFill>
                <a:srgbClr val="D4D4D4"/>
              </a:solidFill>
              <a:latin typeface="Consolas" panose="020B0609020204030204" pitchFamily="49" charset="0"/>
            </a:endParaRPr>
          </a:p>
          <a:p>
            <a:r>
              <a:rPr lang="en-GB" sz="1200" dirty="0">
                <a:solidFill>
                  <a:srgbClr val="569CD6"/>
                </a:solidFill>
                <a:latin typeface="Consolas" panose="020B0609020204030204" pitchFamily="49" charset="0"/>
              </a:rPr>
              <a:t>    member</a:t>
            </a:r>
            <a:r>
              <a:rPr lang="en-GB" sz="1200" dirty="0">
                <a:solidFill>
                  <a:srgbClr val="D4D4D4"/>
                </a:solidFill>
                <a:latin typeface="Consolas" panose="020B0609020204030204" pitchFamily="49" charset="0"/>
              </a:rPr>
              <a:t> __.</a:t>
            </a:r>
            <a:r>
              <a:rPr lang="en-GB" sz="1200" dirty="0">
                <a:solidFill>
                  <a:srgbClr val="9CDCFE"/>
                </a:solidFill>
                <a:latin typeface="Consolas" panose="020B0609020204030204" pitchFamily="49" charset="0"/>
              </a:rPr>
              <a:t>Resolve()</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a:t>
            </a:r>
            <a:br>
              <a:rPr lang="en-GB" sz="1200" dirty="0">
                <a:solidFill>
                  <a:srgbClr val="D4D4D4"/>
                </a:solidFill>
                <a:latin typeface="Consolas" panose="020B0609020204030204" pitchFamily="49" charset="0"/>
              </a:rPr>
            </a:br>
            <a:endParaRPr lang="en-GB" sz="1200" b="0" dirty="0">
              <a:solidFill>
                <a:srgbClr val="D4D4D4"/>
              </a:solidFill>
              <a:effectLst/>
              <a:latin typeface="Consolas" panose="020B0609020204030204" pitchFamily="49" charset="0"/>
            </a:endParaRPr>
          </a:p>
        </p:txBody>
      </p:sp>
      <p:sp>
        <p:nvSpPr>
          <p:cNvPr id="14" name="Rectangle: Folded Corner 13">
            <a:extLst>
              <a:ext uri="{FF2B5EF4-FFF2-40B4-BE49-F238E27FC236}">
                <a16:creationId xmlns:a16="http://schemas.microsoft.com/office/drawing/2014/main" xmlns="" id="{E2F07B63-29BD-4F1E-AF10-8CA5320EF8D3}"/>
              </a:ext>
            </a:extLst>
          </p:cNvPr>
          <p:cNvSpPr/>
          <p:nvPr/>
        </p:nvSpPr>
        <p:spPr bwMode="auto">
          <a:xfrm>
            <a:off x="5205205" y="4092559"/>
            <a:ext cx="6335486" cy="2643183"/>
          </a:xfrm>
          <a:prstGeom prst="foldedCorner">
            <a:avLst>
              <a:gd name="adj" fmla="val 13173"/>
            </a:avLst>
          </a:prstGeom>
          <a:solidFill>
            <a:srgbClr val="333333"/>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r>
              <a:rPr lang="en-GB" sz="1200" dirty="0">
                <a:solidFill>
                  <a:srgbClr val="569CD6"/>
                </a:solidFill>
                <a:latin typeface="Consolas" panose="020B0609020204030204" pitchFamily="49" charset="0"/>
              </a:rPr>
              <a:t>type</a:t>
            </a:r>
            <a:r>
              <a:rPr lang="en-GB" sz="1200" dirty="0">
                <a:solidFill>
                  <a:srgbClr val="D4D4D4"/>
                </a:solidFill>
                <a:latin typeface="Consolas" panose="020B0609020204030204" pitchFamily="49" charset="0"/>
              </a:rPr>
              <a:t> </a:t>
            </a:r>
            <a:r>
              <a:rPr lang="en-GB" sz="1200" dirty="0" err="1">
                <a:solidFill>
                  <a:srgbClr val="4EC9B0"/>
                </a:solidFill>
                <a:latin typeface="Consolas" panose="020B0609020204030204" pitchFamily="49" charset="0"/>
              </a:rPr>
              <a:t>EntityRef</a:t>
            </a:r>
            <a:r>
              <a:rPr lang="en-GB" sz="1200" dirty="0">
                <a:solidFill>
                  <a:srgbClr val="4EC9B0"/>
                </a:solidFill>
                <a:latin typeface="Consolas" panose="020B0609020204030204" pitchFamily="49" charset="0"/>
              </a:rPr>
              <a:t> </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a:t>
            </a:r>
          </a:p>
          <a:p>
            <a:r>
              <a:rPr lang="en-GB" sz="1200" dirty="0">
                <a:solidFill>
                  <a:srgbClr val="569CD6"/>
                </a:solidFill>
                <a:latin typeface="Consolas" panose="020B0609020204030204" pitchFamily="49" charset="0"/>
              </a:rPr>
              <a:t>   {</a:t>
            </a:r>
            <a:r>
              <a:rPr lang="en-GB" sz="1200" dirty="0">
                <a:solidFill>
                  <a:srgbClr val="D4D4D4"/>
                </a:solidFill>
                <a:latin typeface="Consolas" panose="020B0609020204030204" pitchFamily="49" charset="0"/>
              </a:rPr>
              <a:t> </a:t>
            </a:r>
            <a:r>
              <a:rPr lang="en-GB" sz="1200" dirty="0">
                <a:solidFill>
                  <a:srgbClr val="608B4E"/>
                </a:solidFill>
                <a:latin typeface="Consolas" panose="020B0609020204030204" pitchFamily="49" charset="0"/>
              </a:rPr>
              <a:t>/// Filled in when a entity reference has been resolved</a:t>
            </a:r>
            <a:endParaRPr lang="en-GB" sz="1200" dirty="0">
              <a:solidFill>
                <a:srgbClr val="D4D4D4"/>
              </a:solidFill>
              <a:latin typeface="Consolas" panose="020B0609020204030204" pitchFamily="49" charset="0"/>
            </a:endParaRPr>
          </a:p>
          <a:p>
            <a:r>
              <a:rPr lang="en-GB" sz="1200" dirty="0">
                <a:solidFill>
                  <a:srgbClr val="569CD6"/>
                </a:solidFill>
                <a:latin typeface="Consolas" panose="020B0609020204030204" pitchFamily="49" charset="0"/>
              </a:rPr>
              <a:t>     mutable</a:t>
            </a:r>
            <a:r>
              <a:rPr lang="en-GB" sz="1200" dirty="0">
                <a:solidFill>
                  <a:srgbClr val="D4D4D4"/>
                </a:solidFill>
                <a:latin typeface="Consolas" panose="020B0609020204030204" pitchFamily="49" charset="0"/>
              </a:rPr>
              <a:t> binding</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Entity</a:t>
            </a:r>
          </a:p>
          <a:p>
            <a:endParaRPr lang="en-GB" sz="1200" dirty="0">
              <a:solidFill>
                <a:srgbClr val="608B4E"/>
              </a:solidFill>
              <a:latin typeface="Consolas" panose="020B0609020204030204" pitchFamily="49" charset="0"/>
            </a:endParaRPr>
          </a:p>
          <a:p>
            <a:r>
              <a:rPr lang="en-GB" sz="1200" dirty="0">
                <a:solidFill>
                  <a:srgbClr val="608B4E"/>
                </a:solidFill>
                <a:latin typeface="Consolas" panose="020B0609020204030204" pitchFamily="49" charset="0"/>
              </a:rPr>
              <a:t>     /// Indicates a reference to something in another assembly</a:t>
            </a:r>
            <a:endParaRPr lang="en-GB" sz="1200" dirty="0">
              <a:solidFill>
                <a:srgbClr val="D4D4D4"/>
              </a:solidFill>
              <a:latin typeface="Consolas" panose="020B0609020204030204" pitchFamily="49" charset="0"/>
            </a:endParaRPr>
          </a:p>
          <a:p>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nlr</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NonLocalEntityRef</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endParaRPr lang="en-GB" sz="1200" dirty="0">
              <a:solidFill>
                <a:srgbClr val="D4D4D4"/>
              </a:solidFill>
              <a:latin typeface="Consolas" panose="020B0609020204030204" pitchFamily="49" charset="0"/>
            </a:endParaRPr>
          </a:p>
          <a:p>
            <a:endParaRPr lang="en-GB" sz="1200" dirty="0">
              <a:solidFill>
                <a:srgbClr val="569CD6"/>
              </a:solidFill>
              <a:latin typeface="Consolas" panose="020B0609020204030204" pitchFamily="49" charset="0"/>
            </a:endParaRPr>
          </a:p>
          <a:p>
            <a:r>
              <a:rPr lang="en-GB" sz="1200" dirty="0">
                <a:solidFill>
                  <a:srgbClr val="569CD6"/>
                </a:solidFill>
                <a:latin typeface="Consolas" panose="020B0609020204030204" pitchFamily="49" charset="0"/>
              </a:rPr>
              <a:t>   static member</a:t>
            </a:r>
            <a:r>
              <a:rPr lang="en-GB" sz="1200" dirty="0">
                <a:solidFill>
                  <a:srgbClr val="D4D4D4"/>
                </a:solidFill>
                <a:latin typeface="Consolas" panose="020B0609020204030204" pitchFamily="49" charset="0"/>
              </a:rPr>
              <a:t> </a:t>
            </a:r>
            <a:r>
              <a:rPr lang="en-GB" sz="1200" dirty="0">
                <a:solidFill>
                  <a:srgbClr val="9CDCFE"/>
                </a:solidFill>
                <a:latin typeface="Consolas" panose="020B0609020204030204" pitchFamily="49" charset="0"/>
              </a:rPr>
              <a:t>Resolved</a:t>
            </a:r>
            <a:r>
              <a:rPr lang="en-GB" sz="1200" dirty="0">
                <a:solidFill>
                  <a:srgbClr val="D4D4D4"/>
                </a:solidFill>
                <a:latin typeface="Consolas" panose="020B0609020204030204" pitchFamily="49" charset="0"/>
              </a:rPr>
              <a:t> </a:t>
            </a:r>
            <a:r>
              <a:rPr lang="en-GB" sz="1200" dirty="0">
                <a:solidFill>
                  <a:srgbClr val="9CDCFE"/>
                </a:solidFill>
                <a:latin typeface="Consolas" panose="020B0609020204030204" pitchFamily="49" charset="0"/>
              </a:rPr>
              <a:t>x</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binding</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x</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nlr</a:t>
            </a:r>
            <a:r>
              <a:rPr lang="en-GB" sz="1200" dirty="0">
                <a:solidFill>
                  <a:srgbClr val="569CD6"/>
                </a:solidFill>
                <a:latin typeface="Consolas" panose="020B0609020204030204" pitchFamily="49" charset="0"/>
              </a:rPr>
              <a:t>=</a:t>
            </a:r>
            <a:r>
              <a:rPr lang="en-GB" sz="1200" dirty="0" err="1">
                <a:solidFill>
                  <a:srgbClr val="D4D4D4"/>
                </a:solidFill>
                <a:latin typeface="Consolas" panose="020B0609020204030204" pitchFamily="49" charset="0"/>
              </a:rPr>
              <a:t>Unchecked.defaultof</a:t>
            </a:r>
            <a:r>
              <a:rPr lang="en-GB" sz="1200" dirty="0">
                <a:solidFill>
                  <a:srgbClr val="569CD6"/>
                </a:solidFill>
                <a:latin typeface="Consolas" panose="020B0609020204030204" pitchFamily="49" charset="0"/>
              </a:rPr>
              <a:t>&lt;_&gt;</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a:t>
            </a:r>
          </a:p>
          <a:p>
            <a:endParaRPr lang="en-GB" sz="1200" dirty="0">
              <a:solidFill>
                <a:srgbClr val="569CD6"/>
              </a:solidFill>
              <a:latin typeface="Consolas" panose="020B0609020204030204" pitchFamily="49" charset="0"/>
            </a:endParaRPr>
          </a:p>
          <a:p>
            <a:r>
              <a:rPr lang="en-GB" sz="1200" dirty="0">
                <a:solidFill>
                  <a:srgbClr val="569CD6"/>
                </a:solidFill>
                <a:latin typeface="Consolas" panose="020B0609020204030204" pitchFamily="49" charset="0"/>
              </a:rPr>
              <a:t>   static member</a:t>
            </a:r>
            <a:r>
              <a:rPr lang="en-GB" sz="1200" dirty="0">
                <a:solidFill>
                  <a:srgbClr val="D4D4D4"/>
                </a:solidFill>
                <a:latin typeface="Consolas" panose="020B0609020204030204" pitchFamily="49" charset="0"/>
              </a:rPr>
              <a:t> </a:t>
            </a:r>
            <a:r>
              <a:rPr lang="en-GB" sz="1200" dirty="0">
                <a:solidFill>
                  <a:srgbClr val="9CDCFE"/>
                </a:solidFill>
                <a:latin typeface="Consolas" panose="020B0609020204030204" pitchFamily="49" charset="0"/>
              </a:rPr>
              <a:t>Unresolved</a:t>
            </a:r>
            <a:r>
              <a:rPr lang="en-GB" sz="1200" dirty="0">
                <a:solidFill>
                  <a:srgbClr val="D4D4D4"/>
                </a:solidFill>
                <a:latin typeface="Consolas" panose="020B0609020204030204" pitchFamily="49" charset="0"/>
              </a:rPr>
              <a:t> </a:t>
            </a:r>
            <a:r>
              <a:rPr lang="en-GB" sz="1200" dirty="0">
                <a:solidFill>
                  <a:srgbClr val="9CDCFE"/>
                </a:solidFill>
                <a:latin typeface="Consolas" panose="020B0609020204030204" pitchFamily="49" charset="0"/>
              </a:rPr>
              <a:t>x</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binding</a:t>
            </a:r>
            <a:r>
              <a:rPr lang="en-GB" sz="1200" dirty="0">
                <a:solidFill>
                  <a:srgbClr val="569CD6"/>
                </a:solidFill>
                <a:latin typeface="Consolas" panose="020B0609020204030204" pitchFamily="49" charset="0"/>
              </a:rPr>
              <a:t>=</a:t>
            </a:r>
            <a:r>
              <a:rPr lang="en-GB" sz="1200" dirty="0" err="1">
                <a:solidFill>
                  <a:srgbClr val="D4D4D4"/>
                </a:solidFill>
                <a:latin typeface="Consolas" panose="020B0609020204030204" pitchFamily="49" charset="0"/>
              </a:rPr>
              <a:t>Unchecked.defaultof</a:t>
            </a:r>
            <a:r>
              <a:rPr lang="en-GB" sz="1200" dirty="0">
                <a:solidFill>
                  <a:srgbClr val="569CD6"/>
                </a:solidFill>
                <a:latin typeface="Consolas" panose="020B0609020204030204" pitchFamily="49" charset="0"/>
              </a:rPr>
              <a:t>&lt;_&gt;;</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nlr</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x </a:t>
            </a:r>
            <a:r>
              <a:rPr lang="en-GB" sz="1200" dirty="0">
                <a:solidFill>
                  <a:srgbClr val="569CD6"/>
                </a:solidFill>
                <a:latin typeface="Consolas" panose="020B0609020204030204" pitchFamily="49" charset="0"/>
              </a:rPr>
              <a:t>}</a:t>
            </a:r>
          </a:p>
          <a:p>
            <a:endParaRPr lang="en-GB" sz="1200" dirty="0">
              <a:solidFill>
                <a:srgbClr val="569CD6"/>
              </a:solidFill>
              <a:latin typeface="Consolas" panose="020B0609020204030204" pitchFamily="49" charset="0"/>
            </a:endParaRPr>
          </a:p>
          <a:p>
            <a:r>
              <a:rPr lang="en-GB" sz="1200" dirty="0">
                <a:solidFill>
                  <a:srgbClr val="569CD6"/>
                </a:solidFill>
                <a:latin typeface="Consolas" panose="020B0609020204030204" pitchFamily="49" charset="0"/>
              </a:rPr>
              <a:t>   member</a:t>
            </a:r>
            <a:r>
              <a:rPr lang="en-GB" sz="1200" dirty="0">
                <a:solidFill>
                  <a:srgbClr val="D4D4D4"/>
                </a:solidFill>
                <a:latin typeface="Consolas" panose="020B0609020204030204" pitchFamily="49" charset="0"/>
              </a:rPr>
              <a:t> __.</a:t>
            </a:r>
            <a:r>
              <a:rPr lang="en-GB" sz="1200" dirty="0">
                <a:solidFill>
                  <a:srgbClr val="9CDCFE"/>
                </a:solidFill>
                <a:latin typeface="Consolas" panose="020B0609020204030204" pitchFamily="49" charset="0"/>
              </a:rPr>
              <a:t>Resolve()</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a:t>
            </a:r>
          </a:p>
        </p:txBody>
      </p:sp>
      <p:sp>
        <p:nvSpPr>
          <p:cNvPr id="16" name="Rectangular Callout 3">
            <a:extLst>
              <a:ext uri="{FF2B5EF4-FFF2-40B4-BE49-F238E27FC236}">
                <a16:creationId xmlns:a16="http://schemas.microsoft.com/office/drawing/2014/main" xmlns="" id="{388D3F30-A79F-4AF5-95C5-E415CDC16822}"/>
              </a:ext>
            </a:extLst>
          </p:cNvPr>
          <p:cNvSpPr/>
          <p:nvPr/>
        </p:nvSpPr>
        <p:spPr>
          <a:xfrm>
            <a:off x="7931036" y="269204"/>
            <a:ext cx="3007122" cy="400110"/>
          </a:xfrm>
          <a:prstGeom prst="wedgeRectCallout">
            <a:avLst>
              <a:gd name="adj1" fmla="val -60010"/>
              <a:gd name="adj2" fmla="val 146150"/>
            </a:avLst>
          </a:prstGeom>
          <a:solidFill>
            <a:srgbClr val="ACE58F"/>
          </a:solidFill>
          <a:ln w="15875">
            <a:solidFill>
              <a:schemeClr val="tx1"/>
            </a:solidFill>
            <a:miter lim="800000"/>
            <a:headEnd/>
            <a:tailEnd/>
          </a:ln>
          <a:effectLst/>
        </p:spPr>
        <p:txBody>
          <a:bodyPr wrap="square" anchor="ctr" anchorCtr="1">
            <a:spAutoFit/>
          </a:bodyPr>
          <a:lstStyle/>
          <a:p>
            <a:pPr algn="ctr"/>
            <a:r>
              <a:rPr lang="en-GB" sz="2000" dirty="0"/>
              <a:t>You can do this (F# 4.1)</a:t>
            </a:r>
          </a:p>
        </p:txBody>
      </p:sp>
      <p:sp>
        <p:nvSpPr>
          <p:cNvPr id="11" name="Rectangular Callout 3">
            <a:extLst>
              <a:ext uri="{FF2B5EF4-FFF2-40B4-BE49-F238E27FC236}">
                <a16:creationId xmlns:a16="http://schemas.microsoft.com/office/drawing/2014/main" xmlns="" id="{78263434-7E10-4E19-B021-4F715E906AC1}"/>
              </a:ext>
            </a:extLst>
          </p:cNvPr>
          <p:cNvSpPr/>
          <p:nvPr/>
        </p:nvSpPr>
        <p:spPr>
          <a:xfrm>
            <a:off x="6025414" y="3496880"/>
            <a:ext cx="5813660" cy="400110"/>
          </a:xfrm>
          <a:prstGeom prst="wedgeRectCallout">
            <a:avLst>
              <a:gd name="adj1" fmla="val -42290"/>
              <a:gd name="adj2" fmla="val 112471"/>
            </a:avLst>
          </a:prstGeom>
          <a:solidFill>
            <a:srgbClr val="ACE58F"/>
          </a:solidFill>
          <a:ln w="15875">
            <a:solidFill>
              <a:schemeClr val="tx1"/>
            </a:solidFill>
            <a:miter lim="800000"/>
            <a:headEnd/>
            <a:tailEnd/>
          </a:ln>
          <a:effectLst/>
        </p:spPr>
        <p:txBody>
          <a:bodyPr wrap="square" anchor="ctr" anchorCtr="1">
            <a:spAutoFit/>
          </a:bodyPr>
          <a:lstStyle/>
          <a:p>
            <a:pPr algn="ctr"/>
            <a:r>
              <a:rPr lang="en-GB" sz="2000" dirty="0"/>
              <a:t>But you’ll see this sort of thing very occasionally</a:t>
            </a:r>
          </a:p>
        </p:txBody>
      </p:sp>
      <p:sp>
        <p:nvSpPr>
          <p:cNvPr id="13" name="TextBox 12">
            <a:extLst>
              <a:ext uri="{FF2B5EF4-FFF2-40B4-BE49-F238E27FC236}">
                <a16:creationId xmlns:a16="http://schemas.microsoft.com/office/drawing/2014/main" xmlns="" id="{81042F81-3315-4BE8-BF42-2D4E450363C3}"/>
              </a:ext>
            </a:extLst>
          </p:cNvPr>
          <p:cNvSpPr txBox="1"/>
          <p:nvPr/>
        </p:nvSpPr>
        <p:spPr>
          <a:xfrm>
            <a:off x="4831439" y="4159702"/>
            <a:ext cx="486383" cy="492443"/>
          </a:xfrm>
          <a:prstGeom prst="rect">
            <a:avLst/>
          </a:prstGeom>
          <a:noFill/>
        </p:spPr>
        <p:txBody>
          <a:bodyPr wrap="square" lIns="0" tIns="0" rIns="0" bIns="0" rtlCol="0">
            <a:spAutoFit/>
          </a:bodyPr>
          <a:lstStyle/>
          <a:p>
            <a:r>
              <a:rPr lang="en-GB" sz="3200" dirty="0">
                <a:solidFill>
                  <a:schemeClr val="accent6">
                    <a:lumMod val="75000"/>
                  </a:schemeClr>
                </a:solidFill>
                <a:latin typeface="Segoe Light" pitchFamily="34" charset="0"/>
                <a:sym typeface="Wingdings" panose="05000000000000000000" pitchFamily="2" charset="2"/>
              </a:rPr>
              <a:t></a:t>
            </a:r>
            <a:endParaRPr lang="en-GB" sz="3200" dirty="0">
              <a:solidFill>
                <a:schemeClr val="accent6">
                  <a:lumMod val="75000"/>
                </a:schemeClr>
              </a:solidFill>
              <a:latin typeface="Segoe Light" pitchFamily="34" charset="0"/>
            </a:endParaRPr>
          </a:p>
        </p:txBody>
      </p:sp>
      <p:sp>
        <p:nvSpPr>
          <p:cNvPr id="17" name="TextBox 16">
            <a:extLst>
              <a:ext uri="{FF2B5EF4-FFF2-40B4-BE49-F238E27FC236}">
                <a16:creationId xmlns:a16="http://schemas.microsoft.com/office/drawing/2014/main" xmlns="" id="{73E28E49-A261-49AC-83FA-A8B62FA95122}"/>
              </a:ext>
            </a:extLst>
          </p:cNvPr>
          <p:cNvSpPr txBox="1"/>
          <p:nvPr/>
        </p:nvSpPr>
        <p:spPr>
          <a:xfrm>
            <a:off x="4735939" y="674607"/>
            <a:ext cx="486383" cy="492443"/>
          </a:xfrm>
          <a:prstGeom prst="rect">
            <a:avLst/>
          </a:prstGeom>
          <a:noFill/>
        </p:spPr>
        <p:txBody>
          <a:bodyPr wrap="square" lIns="0" tIns="0" rIns="0" bIns="0" rtlCol="0">
            <a:spAutoFit/>
          </a:bodyPr>
          <a:lstStyle/>
          <a:p>
            <a:r>
              <a:rPr lang="en-GB" sz="3200" dirty="0">
                <a:solidFill>
                  <a:srgbClr val="00B050"/>
                </a:solidFill>
                <a:latin typeface="Segoe Light" pitchFamily="34" charset="0"/>
                <a:sym typeface="Wingdings" panose="05000000000000000000" pitchFamily="2" charset="2"/>
              </a:rPr>
              <a:t></a:t>
            </a:r>
            <a:endParaRPr lang="en-GB" sz="3200" dirty="0">
              <a:solidFill>
                <a:srgbClr val="00B050"/>
              </a:solidFill>
              <a:latin typeface="Segoe Light" pitchFamily="34" charset="0"/>
            </a:endParaRPr>
          </a:p>
        </p:txBody>
      </p:sp>
    </p:spTree>
    <p:extLst>
      <p:ext uri="{BB962C8B-B14F-4D97-AF65-F5344CB8AC3E}">
        <p14:creationId xmlns:p14="http://schemas.microsoft.com/office/powerpoint/2010/main" val="327917046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8" end="8"/>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P spid="16" grpId="0" animBg="1"/>
      <p:bldP spid="11" grpId="0" animBg="1"/>
      <p:bldP spid="13" grpId="0"/>
      <p:bldP spid="17"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27634" y="2605132"/>
            <a:ext cx="11176000" cy="553998"/>
          </a:xfrm>
        </p:spPr>
        <p:txBody>
          <a:bodyPr/>
          <a:lstStyle/>
          <a:p>
            <a:r>
              <a:rPr lang="en-GB" sz="4000" dirty="0">
                <a:latin typeface="Segoe UI Light" panose="020B0502040204020203" pitchFamily="34" charset="0"/>
                <a:cs typeface="Segoe UI Light" panose="020B0502040204020203" pitchFamily="34" charset="0"/>
              </a:rPr>
              <a:t>Code I love: Computation expressions</a:t>
            </a:r>
            <a:endParaRPr lang="en-GB"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803329344"/>
      </p:ext>
    </p:extLst>
  </p:cSld>
  <p:clrMapOvr>
    <a:masterClrMapping/>
  </p:clrMapOvr>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48595" y="469259"/>
            <a:ext cx="11176000" cy="553998"/>
          </a:xfrm>
        </p:spPr>
        <p:txBody>
          <a:bodyPr/>
          <a:lstStyle/>
          <a:p>
            <a:pPr algn="l"/>
            <a:r>
              <a:rPr lang="en-GB" sz="4000" dirty="0" err="1">
                <a:latin typeface="Segoe UI Light" panose="020B0502040204020203" pitchFamily="34" charset="0"/>
                <a:cs typeface="Segoe UI Light" panose="020B0502040204020203" pitchFamily="34" charset="0"/>
              </a:rPr>
              <a:t>seq</a:t>
            </a:r>
            <a:r>
              <a:rPr lang="en-GB" sz="4000" dirty="0">
                <a:latin typeface="Segoe UI Light" panose="020B0502040204020203" pitchFamily="34" charset="0"/>
                <a:cs typeface="Segoe UI Light" panose="020B0502040204020203" pitchFamily="34" charset="0"/>
              </a:rPr>
              <a:t> { … }, [ … ], [| … |]</a:t>
            </a:r>
            <a:endParaRPr lang="en-GB" dirty="0">
              <a:latin typeface="Segoe UI Light" panose="020B0502040204020203" pitchFamily="34" charset="0"/>
              <a:cs typeface="Segoe UI Light" panose="020B0502040204020203" pitchFamily="34" charset="0"/>
            </a:endParaRPr>
          </a:p>
        </p:txBody>
      </p:sp>
      <p:sp>
        <p:nvSpPr>
          <p:cNvPr id="5" name="Title 3">
            <a:extLst>
              <a:ext uri="{FF2B5EF4-FFF2-40B4-BE49-F238E27FC236}">
                <a16:creationId xmlns:a16="http://schemas.microsoft.com/office/drawing/2014/main" xmlns="" id="{E351F08C-66CB-4A22-BFB9-DEB7FB12DD8E}"/>
              </a:ext>
            </a:extLst>
          </p:cNvPr>
          <p:cNvSpPr txBox="1">
            <a:spLocks/>
          </p:cNvSpPr>
          <p:nvPr/>
        </p:nvSpPr>
        <p:spPr>
          <a:xfrm>
            <a:off x="389283" y="1209502"/>
            <a:ext cx="4173092" cy="1329595"/>
          </a:xfrm>
          <a:prstGeom prst="rect">
            <a:avLst/>
          </a:prstGeom>
        </p:spPr>
        <p:txBody>
          <a:bodyPr vert="horz" wrap="square" lIns="0" tIns="0" rIns="0" bIns="0" rtlCol="0" anchor="t">
            <a:spAutoFit/>
          </a:bodyPr>
          <a:lstStyle>
            <a:lvl1pPr algn="ctr" defTabSz="933007" rtl="0" eaLnBrk="1" latinLnBrk="0" hangingPunct="1">
              <a:lnSpc>
                <a:spcPct val="90000"/>
              </a:lnSpc>
              <a:spcBef>
                <a:spcPct val="0"/>
              </a:spcBef>
              <a:buNone/>
              <a:defRPr lang="en-US" sz="4500" b="0" kern="1200" cap="none" spc="-102" baseline="0">
                <a:ln w="3175">
                  <a:noFill/>
                </a:ln>
                <a:gradFill flip="none" rotWithShape="1">
                  <a:gsLst>
                    <a:gs pos="0">
                      <a:schemeClr val="tx1"/>
                    </a:gs>
                    <a:gs pos="86000">
                      <a:schemeClr val="tx1"/>
                    </a:gs>
                  </a:gsLst>
                  <a:lin ang="5400000" scaled="0"/>
                  <a:tileRect/>
                </a:gradFill>
                <a:effectLst/>
                <a:latin typeface="Candara" pitchFamily="34" charset="0"/>
                <a:ea typeface="+mn-ea"/>
                <a:cs typeface="Arial" charset="0"/>
              </a:defRPr>
            </a:lvl1pPr>
          </a:lstStyle>
          <a:p>
            <a:pPr marL="457200" indent="-457200" algn="l">
              <a:buFontTx/>
              <a:buChar char="-"/>
            </a:pPr>
            <a:r>
              <a:rPr lang="en-GB" sz="2400" spc="0" dirty="0">
                <a:latin typeface="Segoe UI Light" panose="020B0502040204020203" pitchFamily="34" charset="0"/>
                <a:cs typeface="Segoe UI Light" panose="020B0502040204020203" pitchFamily="34" charset="0"/>
              </a:rPr>
              <a:t>Many examples, almost every page of code</a:t>
            </a:r>
          </a:p>
          <a:p>
            <a:pPr marL="457200" indent="-457200" algn="l">
              <a:buFontTx/>
              <a:buChar char="-"/>
            </a:pPr>
            <a:endParaRPr lang="en-GB" sz="2400" spc="0" dirty="0">
              <a:latin typeface="Segoe UI Light" panose="020B0502040204020203" pitchFamily="34" charset="0"/>
              <a:cs typeface="Segoe UI Light" panose="020B0502040204020203" pitchFamily="34" charset="0"/>
            </a:endParaRPr>
          </a:p>
          <a:p>
            <a:pPr marL="457200" indent="-457200" algn="l">
              <a:buFontTx/>
              <a:buChar char="-"/>
            </a:pPr>
            <a:r>
              <a:rPr lang="en-GB" sz="2400" spc="0" dirty="0">
                <a:latin typeface="Segoe UI Light" panose="020B0502040204020203" pitchFamily="34" charset="0"/>
                <a:cs typeface="Segoe UI Light" panose="020B0502040204020203" pitchFamily="34" charset="0"/>
              </a:rPr>
              <a:t>Alternative is </a:t>
            </a:r>
            <a:r>
              <a:rPr lang="en-GB" sz="2400" spc="0" dirty="0" err="1">
                <a:latin typeface="Segoe UI Light" panose="020B0502040204020203" pitchFamily="34" charset="0"/>
                <a:cs typeface="Segoe UI Light" panose="020B0502040204020203" pitchFamily="34" charset="0"/>
              </a:rPr>
              <a:t>Seq.append</a:t>
            </a:r>
            <a:endParaRPr lang="en-GB" sz="2400" spc="0" dirty="0">
              <a:latin typeface="Segoe UI Light" panose="020B0502040204020203" pitchFamily="34" charset="0"/>
              <a:cs typeface="Segoe UI Light" panose="020B0502040204020203" pitchFamily="34" charset="0"/>
            </a:endParaRPr>
          </a:p>
        </p:txBody>
      </p:sp>
      <p:sp>
        <p:nvSpPr>
          <p:cNvPr id="8" name="Rectangle 7">
            <a:extLst>
              <a:ext uri="{FF2B5EF4-FFF2-40B4-BE49-F238E27FC236}">
                <a16:creationId xmlns:a16="http://schemas.microsoft.com/office/drawing/2014/main" xmlns="" id="{7637B295-0636-4650-8B3F-BBDA51F414F1}"/>
              </a:ext>
            </a:extLst>
          </p:cNvPr>
          <p:cNvSpPr/>
          <p:nvPr/>
        </p:nvSpPr>
        <p:spPr bwMode="auto">
          <a:xfrm>
            <a:off x="5486400" y="5632315"/>
            <a:ext cx="3229126" cy="2042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200" dirty="0">
              <a:gradFill>
                <a:gsLst>
                  <a:gs pos="0">
                    <a:srgbClr val="FFFFFF"/>
                  </a:gs>
                  <a:gs pos="100000">
                    <a:srgbClr val="FFFFFF"/>
                  </a:gs>
                </a:gsLst>
                <a:lin ang="5400000" scaled="0"/>
              </a:gradFill>
              <a:latin typeface="Segoe Light" pitchFamily="34" charset="0"/>
            </a:endParaRPr>
          </a:p>
        </p:txBody>
      </p:sp>
      <p:sp>
        <p:nvSpPr>
          <p:cNvPr id="9" name="Rectangle 8">
            <a:extLst>
              <a:ext uri="{FF2B5EF4-FFF2-40B4-BE49-F238E27FC236}">
                <a16:creationId xmlns:a16="http://schemas.microsoft.com/office/drawing/2014/main" xmlns="" id="{88828B7D-7FD8-456B-AC71-E7317214FB54}"/>
              </a:ext>
            </a:extLst>
          </p:cNvPr>
          <p:cNvSpPr/>
          <p:nvPr/>
        </p:nvSpPr>
        <p:spPr>
          <a:xfrm>
            <a:off x="5070380" y="4036748"/>
            <a:ext cx="6096000" cy="307777"/>
          </a:xfrm>
          <a:prstGeom prst="rect">
            <a:avLst/>
          </a:prstGeom>
        </p:spPr>
        <p:txBody>
          <a:bodyPr>
            <a:spAutoFit/>
          </a:bodyPr>
          <a:lstStyle/>
          <a:p>
            <a:pPr algn="ctr" fontAlgn="base"/>
            <a:r>
              <a:rPr lang="en-GB" sz="1400" i="1" dirty="0">
                <a:solidFill>
                  <a:srgbClr val="333333"/>
                </a:solidFill>
                <a:latin typeface="Open Sans"/>
              </a:rPr>
              <a:t>v.</a:t>
            </a:r>
            <a:endParaRPr lang="en-GB" dirty="0"/>
          </a:p>
        </p:txBody>
      </p:sp>
      <p:sp>
        <p:nvSpPr>
          <p:cNvPr id="12" name="Rectangle: Folded Corner 11">
            <a:extLst>
              <a:ext uri="{FF2B5EF4-FFF2-40B4-BE49-F238E27FC236}">
                <a16:creationId xmlns:a16="http://schemas.microsoft.com/office/drawing/2014/main" xmlns="" id="{E559287C-F9B1-4231-94A5-CC04714299AC}"/>
              </a:ext>
            </a:extLst>
          </p:cNvPr>
          <p:cNvSpPr/>
          <p:nvPr/>
        </p:nvSpPr>
        <p:spPr bwMode="auto">
          <a:xfrm>
            <a:off x="4773623" y="746258"/>
            <a:ext cx="7182255" cy="5568370"/>
          </a:xfrm>
          <a:prstGeom prst="foldedCorner">
            <a:avLst>
              <a:gd name="adj" fmla="val 6281"/>
            </a:avLst>
          </a:prstGeom>
          <a:solidFill>
            <a:srgbClr val="333333"/>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r>
              <a:rPr lang="en-GB" sz="1200" dirty="0">
                <a:solidFill>
                  <a:srgbClr val="569CD6"/>
                </a:solidFill>
                <a:latin typeface="Consolas" panose="020B0609020204030204" pitchFamily="49" charset="0"/>
              </a:rPr>
              <a:t>let rec</a:t>
            </a:r>
            <a:r>
              <a:rPr lang="en-GB" sz="1200" dirty="0">
                <a:solidFill>
                  <a:srgbClr val="D4D4D4"/>
                </a:solidFill>
                <a:latin typeface="Consolas" panose="020B0609020204030204" pitchFamily="49" charset="0"/>
              </a:rPr>
              <a:t> </a:t>
            </a:r>
            <a:r>
              <a:rPr lang="en-GB" sz="1200" dirty="0" err="1">
                <a:solidFill>
                  <a:srgbClr val="9CDCFE"/>
                </a:solidFill>
                <a:latin typeface="Consolas" panose="020B0609020204030204" pitchFamily="49" charset="0"/>
              </a:rPr>
              <a:t>allSymbolsInEntities</a:t>
            </a:r>
            <a:r>
              <a:rPr lang="en-GB" sz="1200" dirty="0">
                <a:solidFill>
                  <a:srgbClr val="D4D4D4"/>
                </a:solidFill>
                <a:latin typeface="Consolas" panose="020B0609020204030204" pitchFamily="49" charset="0"/>
              </a:rPr>
              <a:t> </a:t>
            </a:r>
            <a:r>
              <a:rPr lang="en-GB" sz="1200" dirty="0" err="1">
                <a:solidFill>
                  <a:srgbClr val="9CDCFE"/>
                </a:solidFill>
                <a:latin typeface="Consolas" panose="020B0609020204030204" pitchFamily="49" charset="0"/>
              </a:rPr>
              <a:t>compGen</a:t>
            </a:r>
            <a:r>
              <a:rPr lang="en-GB" sz="1200" dirty="0">
                <a:solidFill>
                  <a:srgbClr val="D4D4D4"/>
                </a:solidFill>
                <a:latin typeface="Consolas" panose="020B0609020204030204" pitchFamily="49" charset="0"/>
              </a:rPr>
              <a:t> (</a:t>
            </a:r>
            <a:r>
              <a:rPr lang="en-GB" sz="1200" dirty="0">
                <a:solidFill>
                  <a:srgbClr val="9CDCFE"/>
                </a:solidFill>
                <a:latin typeface="Consolas" panose="020B0609020204030204" pitchFamily="49" charset="0"/>
              </a:rPr>
              <a:t>entities</a:t>
            </a:r>
            <a:r>
              <a:rPr lang="en-GB" sz="1200" dirty="0">
                <a:solidFill>
                  <a:srgbClr val="D4D4D4"/>
                </a:solidFill>
                <a:latin typeface="Consolas" panose="020B0609020204030204" pitchFamily="49" charset="0"/>
              </a:rPr>
              <a:t>: </a:t>
            </a:r>
            <a:r>
              <a:rPr lang="en-GB" sz="1200" dirty="0" err="1">
                <a:solidFill>
                  <a:srgbClr val="9CDCFE"/>
                </a:solidFill>
                <a:latin typeface="Consolas" panose="020B0609020204030204" pitchFamily="49" charset="0"/>
              </a:rPr>
              <a:t>FSharpEntitylist</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a:t>
            </a:r>
          </a:p>
          <a:p>
            <a:r>
              <a:rPr lang="en-GB" sz="1200" dirty="0">
                <a:solidFill>
                  <a:srgbClr val="569CD6"/>
                </a:solidFill>
                <a:latin typeface="Consolas" panose="020B0609020204030204" pitchFamily="49" charset="0"/>
              </a:rPr>
              <a:t>    [</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for</a:t>
            </a:r>
            <a:r>
              <a:rPr lang="en-GB" sz="1200" dirty="0">
                <a:solidFill>
                  <a:srgbClr val="D4D4D4"/>
                </a:solidFill>
                <a:latin typeface="Consolas" panose="020B0609020204030204" pitchFamily="49" charset="0"/>
              </a:rPr>
              <a:t> e </a:t>
            </a:r>
            <a:r>
              <a:rPr lang="en-GB" sz="1200" dirty="0">
                <a:solidFill>
                  <a:srgbClr val="569CD6"/>
                </a:solidFill>
                <a:latin typeface="Consolas" panose="020B0609020204030204" pitchFamily="49" charset="0"/>
              </a:rPr>
              <a:t>in</a:t>
            </a:r>
            <a:r>
              <a:rPr lang="en-GB" sz="1200" dirty="0">
                <a:solidFill>
                  <a:srgbClr val="D4D4D4"/>
                </a:solidFill>
                <a:latin typeface="Consolas" panose="020B0609020204030204" pitchFamily="49" charset="0"/>
              </a:rPr>
              <a:t> entities </a:t>
            </a:r>
            <a:r>
              <a:rPr lang="en-GB" sz="1200" dirty="0">
                <a:solidFill>
                  <a:srgbClr val="569CD6"/>
                </a:solidFill>
                <a:latin typeface="Consolas" panose="020B0609020204030204" pitchFamily="49" charset="0"/>
              </a:rPr>
              <a:t>do</a:t>
            </a:r>
            <a:r>
              <a:rPr lang="en-GB" sz="1200" dirty="0">
                <a:solidFill>
                  <a:srgbClr val="D4D4D4"/>
                </a:solidFill>
                <a:latin typeface="Consolas" panose="020B0609020204030204" pitchFamily="49" charset="0"/>
              </a:rPr>
              <a:t> </a:t>
            </a:r>
          </a:p>
          <a:p>
            <a:r>
              <a:rPr lang="en-GB" sz="1200" dirty="0">
                <a:solidFill>
                  <a:srgbClr val="569CD6"/>
                </a:solidFill>
                <a:latin typeface="Consolas" panose="020B0609020204030204" pitchFamily="49" charset="0"/>
              </a:rPr>
              <a:t>        yield</a:t>
            </a:r>
            <a:r>
              <a:rPr lang="en-GB" sz="1200" dirty="0">
                <a:solidFill>
                  <a:srgbClr val="D4D4D4"/>
                </a:solidFill>
                <a:latin typeface="Consolas" panose="020B0609020204030204" pitchFamily="49" charset="0"/>
              </a:rPr>
              <a:t> e</a:t>
            </a:r>
          </a:p>
          <a:p>
            <a:endParaRPr lang="en-GB" sz="1200" dirty="0">
              <a:solidFill>
                <a:srgbClr val="569CD6"/>
              </a:solidFill>
              <a:latin typeface="Consolas" panose="020B0609020204030204" pitchFamily="49" charset="0"/>
            </a:endParaRPr>
          </a:p>
          <a:p>
            <a:r>
              <a:rPr lang="en-GB" sz="1200" dirty="0">
                <a:solidFill>
                  <a:srgbClr val="569CD6"/>
                </a:solidFill>
                <a:latin typeface="Consolas" panose="020B0609020204030204" pitchFamily="49" charset="0"/>
              </a:rPr>
              <a:t>      for</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gp</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in</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e.GenericParameters</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do</a:t>
            </a:r>
            <a:r>
              <a:rPr lang="en-GB" sz="1200" dirty="0">
                <a:solidFill>
                  <a:srgbClr val="D4D4D4"/>
                </a:solidFill>
                <a:latin typeface="Consolas" panose="020B0609020204030204" pitchFamily="49" charset="0"/>
              </a:rPr>
              <a:t> </a:t>
            </a:r>
          </a:p>
          <a:p>
            <a:r>
              <a:rPr lang="en-GB" sz="1200" dirty="0">
                <a:solidFill>
                  <a:srgbClr val="569CD6"/>
                </a:solidFill>
                <a:latin typeface="Consolas" panose="020B0609020204030204" pitchFamily="49" charset="0"/>
              </a:rPr>
              <a:t>        if</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compGen</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not </a:t>
            </a:r>
            <a:r>
              <a:rPr lang="en-GB" sz="1200" dirty="0" err="1">
                <a:solidFill>
                  <a:srgbClr val="D4D4D4"/>
                </a:solidFill>
                <a:latin typeface="Consolas" panose="020B0609020204030204" pitchFamily="49" charset="0"/>
              </a:rPr>
              <a:t>gp.IsCompilerGenerated</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then</a:t>
            </a:r>
            <a:r>
              <a:rPr lang="en-GB" sz="1200" dirty="0">
                <a:solidFill>
                  <a:srgbClr val="D4D4D4"/>
                </a:solidFill>
                <a:latin typeface="Consolas" panose="020B0609020204030204" pitchFamily="49" charset="0"/>
              </a:rPr>
              <a:t> </a:t>
            </a:r>
          </a:p>
          <a:p>
            <a:r>
              <a:rPr lang="en-GB" sz="1200" dirty="0">
                <a:solidFill>
                  <a:srgbClr val="569CD6"/>
                </a:solidFill>
                <a:latin typeface="Consolas" panose="020B0609020204030204" pitchFamily="49" charset="0"/>
              </a:rPr>
              <a:t>          yield</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gp</a:t>
            </a:r>
            <a:endParaRPr lang="en-GB" sz="1200" dirty="0">
              <a:solidFill>
                <a:srgbClr val="D4D4D4"/>
              </a:solidFill>
              <a:latin typeface="Consolas" panose="020B0609020204030204" pitchFamily="49" charset="0"/>
            </a:endParaRPr>
          </a:p>
          <a:p>
            <a:endParaRPr lang="en-GB" sz="1200" dirty="0">
              <a:solidFill>
                <a:srgbClr val="569CD6"/>
              </a:solidFill>
              <a:latin typeface="Consolas" panose="020B0609020204030204" pitchFamily="49" charset="0"/>
            </a:endParaRPr>
          </a:p>
          <a:p>
            <a:r>
              <a:rPr lang="en-GB" sz="1200" dirty="0">
                <a:solidFill>
                  <a:srgbClr val="569CD6"/>
                </a:solidFill>
                <a:latin typeface="Consolas" panose="020B0609020204030204" pitchFamily="49" charset="0"/>
              </a:rPr>
              <a:t>      for</a:t>
            </a:r>
            <a:r>
              <a:rPr lang="en-GB" sz="1200" dirty="0">
                <a:solidFill>
                  <a:srgbClr val="D4D4D4"/>
                </a:solidFill>
                <a:latin typeface="Consolas" panose="020B0609020204030204" pitchFamily="49" charset="0"/>
              </a:rPr>
              <a:t> x </a:t>
            </a:r>
            <a:r>
              <a:rPr lang="en-GB" sz="1200" dirty="0">
                <a:solidFill>
                  <a:srgbClr val="569CD6"/>
                </a:solidFill>
                <a:latin typeface="Consolas" panose="020B0609020204030204" pitchFamily="49" charset="0"/>
              </a:rPr>
              <a:t>in</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e.MembersFunctionsAndValues</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do</a:t>
            </a:r>
            <a:endParaRPr lang="en-GB" sz="1200" dirty="0">
              <a:solidFill>
                <a:srgbClr val="D4D4D4"/>
              </a:solidFill>
              <a:latin typeface="Consolas" panose="020B0609020204030204" pitchFamily="49" charset="0"/>
            </a:endParaRPr>
          </a:p>
          <a:p>
            <a:r>
              <a:rPr lang="en-GB" sz="1200" dirty="0">
                <a:solidFill>
                  <a:srgbClr val="569CD6"/>
                </a:solidFill>
                <a:latin typeface="Consolas" panose="020B0609020204030204" pitchFamily="49" charset="0"/>
              </a:rPr>
              <a:t>        if</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compGen</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not </a:t>
            </a:r>
            <a:r>
              <a:rPr lang="en-GB" sz="1200" dirty="0" err="1">
                <a:solidFill>
                  <a:srgbClr val="D4D4D4"/>
                </a:solidFill>
                <a:latin typeface="Consolas" panose="020B0609020204030204" pitchFamily="49" charset="0"/>
              </a:rPr>
              <a:t>x.IsCompilerGenerated</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then</a:t>
            </a:r>
            <a:r>
              <a:rPr lang="en-GB" sz="1200" dirty="0">
                <a:solidFill>
                  <a:srgbClr val="D4D4D4"/>
                </a:solidFill>
                <a:latin typeface="Consolas" panose="020B0609020204030204" pitchFamily="49" charset="0"/>
              </a:rPr>
              <a:t> </a:t>
            </a:r>
          </a:p>
          <a:p>
            <a:r>
              <a:rPr lang="en-GB" sz="1200" dirty="0">
                <a:solidFill>
                  <a:srgbClr val="569CD6"/>
                </a:solidFill>
                <a:latin typeface="Consolas" panose="020B0609020204030204" pitchFamily="49" charset="0"/>
              </a:rPr>
              <a:t>          yield</a:t>
            </a:r>
            <a:r>
              <a:rPr lang="en-GB" sz="1200" dirty="0">
                <a:solidFill>
                  <a:srgbClr val="D4D4D4"/>
                </a:solidFill>
                <a:latin typeface="Consolas" panose="020B0609020204030204" pitchFamily="49" charset="0"/>
              </a:rPr>
              <a:t> x</a:t>
            </a:r>
          </a:p>
          <a:p>
            <a:endParaRPr lang="en-GB" sz="1200" dirty="0">
              <a:solidFill>
                <a:srgbClr val="569CD6"/>
              </a:solidFill>
              <a:latin typeface="Consolas" panose="020B0609020204030204" pitchFamily="49" charset="0"/>
            </a:endParaRPr>
          </a:p>
          <a:p>
            <a:r>
              <a:rPr lang="en-GB" sz="1200" dirty="0">
                <a:solidFill>
                  <a:srgbClr val="569CD6"/>
                </a:solidFill>
                <a:latin typeface="Consolas" panose="020B0609020204030204" pitchFamily="49" charset="0"/>
              </a:rPr>
              <a:t>        for</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gp</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in</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x.GenericParameters</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do</a:t>
            </a:r>
            <a:r>
              <a:rPr lang="en-GB" sz="1200" dirty="0">
                <a:solidFill>
                  <a:srgbClr val="D4D4D4"/>
                </a:solidFill>
                <a:latin typeface="Consolas" panose="020B0609020204030204" pitchFamily="49" charset="0"/>
              </a:rPr>
              <a:t> </a:t>
            </a:r>
          </a:p>
          <a:p>
            <a:r>
              <a:rPr lang="en-GB" sz="1200" dirty="0">
                <a:solidFill>
                  <a:srgbClr val="569CD6"/>
                </a:solidFill>
                <a:latin typeface="Consolas" panose="020B0609020204030204" pitchFamily="49" charset="0"/>
              </a:rPr>
              <a:t>          if</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compGen</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not </a:t>
            </a:r>
            <a:r>
              <a:rPr lang="en-GB" sz="1200" dirty="0" err="1">
                <a:solidFill>
                  <a:srgbClr val="D4D4D4"/>
                </a:solidFill>
                <a:latin typeface="Consolas" panose="020B0609020204030204" pitchFamily="49" charset="0"/>
              </a:rPr>
              <a:t>gp.IsCompilerGenerated</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then</a:t>
            </a:r>
            <a:r>
              <a:rPr lang="en-GB" sz="1200" dirty="0">
                <a:solidFill>
                  <a:srgbClr val="D4D4D4"/>
                </a:solidFill>
                <a:latin typeface="Consolas" panose="020B0609020204030204" pitchFamily="49" charset="0"/>
              </a:rPr>
              <a:t> </a:t>
            </a:r>
          </a:p>
          <a:p>
            <a:r>
              <a:rPr lang="en-GB" sz="1200" dirty="0">
                <a:solidFill>
                  <a:srgbClr val="569CD6"/>
                </a:solidFill>
                <a:latin typeface="Consolas" panose="020B0609020204030204" pitchFamily="49" charset="0"/>
              </a:rPr>
              <a:t>            yield</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gp</a:t>
            </a:r>
            <a:endParaRPr lang="en-GB" sz="1200" dirty="0">
              <a:solidFill>
                <a:srgbClr val="D4D4D4"/>
              </a:solidFill>
              <a:latin typeface="Consolas" panose="020B0609020204030204" pitchFamily="49" charset="0"/>
            </a:endParaRPr>
          </a:p>
          <a:p>
            <a:endParaRPr lang="en-GB" sz="1200" dirty="0">
              <a:solidFill>
                <a:srgbClr val="569CD6"/>
              </a:solidFill>
              <a:latin typeface="Consolas" panose="020B0609020204030204" pitchFamily="49" charset="0"/>
            </a:endParaRPr>
          </a:p>
          <a:p>
            <a:r>
              <a:rPr lang="en-GB" sz="1200" dirty="0">
                <a:solidFill>
                  <a:srgbClr val="569CD6"/>
                </a:solidFill>
                <a:latin typeface="Consolas" panose="020B0609020204030204" pitchFamily="49" charset="0"/>
              </a:rPr>
              <a:t>      for</a:t>
            </a:r>
            <a:r>
              <a:rPr lang="en-GB" sz="1200" dirty="0">
                <a:solidFill>
                  <a:srgbClr val="D4D4D4"/>
                </a:solidFill>
                <a:latin typeface="Consolas" panose="020B0609020204030204" pitchFamily="49" charset="0"/>
              </a:rPr>
              <a:t> x </a:t>
            </a:r>
            <a:r>
              <a:rPr lang="en-GB" sz="1200" dirty="0">
                <a:solidFill>
                  <a:srgbClr val="569CD6"/>
                </a:solidFill>
                <a:latin typeface="Consolas" panose="020B0609020204030204" pitchFamily="49" charset="0"/>
              </a:rPr>
              <a:t>in</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e.UnionCases</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do</a:t>
            </a:r>
            <a:endParaRPr lang="en-GB" sz="1200" dirty="0">
              <a:solidFill>
                <a:srgbClr val="D4D4D4"/>
              </a:solidFill>
              <a:latin typeface="Consolas" panose="020B0609020204030204" pitchFamily="49" charset="0"/>
            </a:endParaRPr>
          </a:p>
          <a:p>
            <a:r>
              <a:rPr lang="en-GB" sz="1200" dirty="0">
                <a:solidFill>
                  <a:srgbClr val="569CD6"/>
                </a:solidFill>
                <a:latin typeface="Consolas" panose="020B0609020204030204" pitchFamily="49" charset="0"/>
              </a:rPr>
              <a:t>        yield</a:t>
            </a:r>
            <a:r>
              <a:rPr lang="en-GB" sz="1200" dirty="0">
                <a:solidFill>
                  <a:srgbClr val="D4D4D4"/>
                </a:solidFill>
                <a:latin typeface="Consolas" panose="020B0609020204030204" pitchFamily="49" charset="0"/>
              </a:rPr>
              <a:t> x</a:t>
            </a:r>
          </a:p>
          <a:p>
            <a:endParaRPr lang="en-GB" sz="1200" dirty="0">
              <a:solidFill>
                <a:srgbClr val="569CD6"/>
              </a:solidFill>
              <a:latin typeface="Consolas" panose="020B0609020204030204" pitchFamily="49" charset="0"/>
            </a:endParaRPr>
          </a:p>
          <a:p>
            <a:r>
              <a:rPr lang="en-GB" sz="1200" dirty="0">
                <a:solidFill>
                  <a:srgbClr val="569CD6"/>
                </a:solidFill>
                <a:latin typeface="Consolas" panose="020B0609020204030204" pitchFamily="49" charset="0"/>
              </a:rPr>
              <a:t>      for</a:t>
            </a:r>
            <a:r>
              <a:rPr lang="en-GB" sz="1200" dirty="0">
                <a:solidFill>
                  <a:srgbClr val="D4D4D4"/>
                </a:solidFill>
                <a:latin typeface="Consolas" panose="020B0609020204030204" pitchFamily="49" charset="0"/>
              </a:rPr>
              <a:t> f </a:t>
            </a:r>
            <a:r>
              <a:rPr lang="en-GB" sz="1200" dirty="0">
                <a:solidFill>
                  <a:srgbClr val="569CD6"/>
                </a:solidFill>
                <a:latin typeface="Consolas" panose="020B0609020204030204" pitchFamily="49" charset="0"/>
              </a:rPr>
              <a:t>in</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x.UnionCaseFields</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do</a:t>
            </a:r>
            <a:endParaRPr lang="en-GB" sz="1200" dirty="0">
              <a:solidFill>
                <a:srgbClr val="D4D4D4"/>
              </a:solidFill>
              <a:latin typeface="Consolas" panose="020B0609020204030204" pitchFamily="49" charset="0"/>
            </a:endParaRPr>
          </a:p>
          <a:p>
            <a:r>
              <a:rPr lang="en-GB" sz="1200" dirty="0">
                <a:solidFill>
                  <a:srgbClr val="569CD6"/>
                </a:solidFill>
                <a:latin typeface="Consolas" panose="020B0609020204030204" pitchFamily="49" charset="0"/>
              </a:rPr>
              <a:t>        if</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compGen</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not </a:t>
            </a:r>
            <a:r>
              <a:rPr lang="en-GB" sz="1200" dirty="0" err="1">
                <a:solidFill>
                  <a:srgbClr val="D4D4D4"/>
                </a:solidFill>
                <a:latin typeface="Consolas" panose="020B0609020204030204" pitchFamily="49" charset="0"/>
              </a:rPr>
              <a:t>f.IsCompilerGenerated</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then</a:t>
            </a:r>
            <a:r>
              <a:rPr lang="en-GB" sz="1200" dirty="0">
                <a:solidFill>
                  <a:srgbClr val="D4D4D4"/>
                </a:solidFill>
                <a:latin typeface="Consolas" panose="020B0609020204030204" pitchFamily="49" charset="0"/>
              </a:rPr>
              <a:t> </a:t>
            </a:r>
          </a:p>
          <a:p>
            <a:r>
              <a:rPr lang="en-GB" sz="1200" dirty="0">
                <a:solidFill>
                  <a:srgbClr val="569CD6"/>
                </a:solidFill>
                <a:latin typeface="Consolas" panose="020B0609020204030204" pitchFamily="49" charset="0"/>
              </a:rPr>
              <a:t>          yield</a:t>
            </a:r>
            <a:r>
              <a:rPr lang="en-GB" sz="1200" dirty="0">
                <a:solidFill>
                  <a:srgbClr val="D4D4D4"/>
                </a:solidFill>
                <a:latin typeface="Consolas" panose="020B0609020204030204" pitchFamily="49" charset="0"/>
              </a:rPr>
              <a:t> f</a:t>
            </a:r>
          </a:p>
          <a:p>
            <a:endParaRPr lang="en-GB" sz="1200" dirty="0">
              <a:solidFill>
                <a:srgbClr val="569CD6"/>
              </a:solidFill>
              <a:latin typeface="Consolas" panose="020B0609020204030204" pitchFamily="49" charset="0"/>
            </a:endParaRPr>
          </a:p>
          <a:p>
            <a:r>
              <a:rPr lang="en-GB" sz="1200" dirty="0">
                <a:solidFill>
                  <a:srgbClr val="569CD6"/>
                </a:solidFill>
                <a:latin typeface="Consolas" panose="020B0609020204030204" pitchFamily="49" charset="0"/>
              </a:rPr>
              <a:t>      for</a:t>
            </a:r>
            <a:r>
              <a:rPr lang="en-GB" sz="1200" dirty="0">
                <a:solidFill>
                  <a:srgbClr val="D4D4D4"/>
                </a:solidFill>
                <a:latin typeface="Consolas" panose="020B0609020204030204" pitchFamily="49" charset="0"/>
              </a:rPr>
              <a:t> x </a:t>
            </a:r>
            <a:r>
              <a:rPr lang="en-GB" sz="1200" dirty="0">
                <a:solidFill>
                  <a:srgbClr val="569CD6"/>
                </a:solidFill>
                <a:latin typeface="Consolas" panose="020B0609020204030204" pitchFamily="49" charset="0"/>
              </a:rPr>
              <a:t>in</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e.FSharpFields</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do</a:t>
            </a:r>
            <a:endParaRPr lang="en-GB" sz="1200" dirty="0">
              <a:solidFill>
                <a:srgbClr val="D4D4D4"/>
              </a:solidFill>
              <a:latin typeface="Consolas" panose="020B0609020204030204" pitchFamily="49" charset="0"/>
            </a:endParaRPr>
          </a:p>
          <a:p>
            <a:r>
              <a:rPr lang="en-GB" sz="1200" dirty="0">
                <a:solidFill>
                  <a:srgbClr val="569CD6"/>
                </a:solidFill>
                <a:latin typeface="Consolas" panose="020B0609020204030204" pitchFamily="49" charset="0"/>
              </a:rPr>
              <a:t>        if</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compGen</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not </a:t>
            </a:r>
            <a:r>
              <a:rPr lang="en-GB" sz="1200" dirty="0" err="1">
                <a:solidFill>
                  <a:srgbClr val="D4D4D4"/>
                </a:solidFill>
                <a:latin typeface="Consolas" panose="020B0609020204030204" pitchFamily="49" charset="0"/>
              </a:rPr>
              <a:t>x.IsCompilerGenerated</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then</a:t>
            </a:r>
            <a:r>
              <a:rPr lang="en-GB" sz="1200" dirty="0">
                <a:solidFill>
                  <a:srgbClr val="D4D4D4"/>
                </a:solidFill>
                <a:latin typeface="Consolas" panose="020B0609020204030204" pitchFamily="49" charset="0"/>
              </a:rPr>
              <a:t> </a:t>
            </a:r>
          </a:p>
          <a:p>
            <a:r>
              <a:rPr lang="en-GB" sz="1200" dirty="0">
                <a:solidFill>
                  <a:srgbClr val="569CD6"/>
                </a:solidFill>
                <a:latin typeface="Consolas" panose="020B0609020204030204" pitchFamily="49" charset="0"/>
              </a:rPr>
              <a:t>          yield</a:t>
            </a:r>
            <a:r>
              <a:rPr lang="en-GB" sz="1200" dirty="0">
                <a:solidFill>
                  <a:srgbClr val="D4D4D4"/>
                </a:solidFill>
                <a:latin typeface="Consolas" panose="020B0609020204030204" pitchFamily="49" charset="0"/>
              </a:rPr>
              <a:t> x</a:t>
            </a:r>
          </a:p>
          <a:p>
            <a:endParaRPr lang="en-GB" sz="1200" dirty="0">
              <a:solidFill>
                <a:srgbClr val="569CD6"/>
              </a:solidFill>
              <a:latin typeface="Consolas" panose="020B0609020204030204" pitchFamily="49" charset="0"/>
            </a:endParaRPr>
          </a:p>
          <a:p>
            <a:r>
              <a:rPr lang="en-GB" sz="1200" dirty="0">
                <a:solidFill>
                  <a:srgbClr val="569CD6"/>
                </a:solidFill>
                <a:latin typeface="Consolas" panose="020B0609020204030204" pitchFamily="49" charset="0"/>
              </a:rPr>
              <a:t>      yield!</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allSymbolsInEntities</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compGen</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e.NestedEntities</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endParaRPr lang="en-GB" sz="1200" dirty="0">
              <a:solidFill>
                <a:srgbClr val="D4D4D4"/>
              </a:solidFill>
              <a:latin typeface="Consolas" panose="020B0609020204030204" pitchFamily="49" charset="0"/>
            </a:endParaRPr>
          </a:p>
        </p:txBody>
      </p:sp>
      <p:sp>
        <p:nvSpPr>
          <p:cNvPr id="10" name="Rectangle: Folded Corner 9">
            <a:extLst>
              <a:ext uri="{FF2B5EF4-FFF2-40B4-BE49-F238E27FC236}">
                <a16:creationId xmlns:a16="http://schemas.microsoft.com/office/drawing/2014/main" xmlns="" id="{146C4E4D-DEE6-4116-B91B-A64C2AEDDBE3}"/>
              </a:ext>
            </a:extLst>
          </p:cNvPr>
          <p:cNvSpPr/>
          <p:nvPr/>
        </p:nvSpPr>
        <p:spPr bwMode="auto">
          <a:xfrm>
            <a:off x="4773622" y="742060"/>
            <a:ext cx="7182255" cy="3419173"/>
          </a:xfrm>
          <a:prstGeom prst="foldedCorner">
            <a:avLst>
              <a:gd name="adj" fmla="val 6281"/>
            </a:avLst>
          </a:prstGeom>
          <a:solidFill>
            <a:srgbClr val="333333"/>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r>
              <a:rPr lang="en-GB" sz="1200" dirty="0">
                <a:solidFill>
                  <a:srgbClr val="569CD6"/>
                </a:solidFill>
                <a:latin typeface="Consolas" panose="020B0609020204030204" pitchFamily="49" charset="0"/>
              </a:rPr>
              <a:t>let rec</a:t>
            </a:r>
            <a:r>
              <a:rPr lang="en-GB" sz="1200" dirty="0">
                <a:solidFill>
                  <a:srgbClr val="D4D4D4"/>
                </a:solidFill>
                <a:latin typeface="Consolas" panose="020B0609020204030204" pitchFamily="49" charset="0"/>
              </a:rPr>
              <a:t> </a:t>
            </a:r>
            <a:r>
              <a:rPr lang="en-GB" sz="1200" dirty="0" err="1">
                <a:solidFill>
                  <a:srgbClr val="9CDCFE"/>
                </a:solidFill>
                <a:latin typeface="Consolas" panose="020B0609020204030204" pitchFamily="49" charset="0"/>
              </a:rPr>
              <a:t>allSymbolsInEntities</a:t>
            </a:r>
            <a:r>
              <a:rPr lang="en-GB" sz="1200" dirty="0">
                <a:solidFill>
                  <a:srgbClr val="D4D4D4"/>
                </a:solidFill>
                <a:latin typeface="Consolas" panose="020B0609020204030204" pitchFamily="49" charset="0"/>
              </a:rPr>
              <a:t> </a:t>
            </a:r>
            <a:r>
              <a:rPr lang="en-GB" sz="1200" dirty="0" err="1">
                <a:solidFill>
                  <a:srgbClr val="9CDCFE"/>
                </a:solidFill>
                <a:latin typeface="Consolas" panose="020B0609020204030204" pitchFamily="49" charset="0"/>
              </a:rPr>
              <a:t>compGen</a:t>
            </a:r>
            <a:r>
              <a:rPr lang="en-GB" sz="1200" dirty="0">
                <a:solidFill>
                  <a:srgbClr val="D4D4D4"/>
                </a:solidFill>
                <a:latin typeface="Consolas" panose="020B0609020204030204" pitchFamily="49" charset="0"/>
              </a:rPr>
              <a:t> (</a:t>
            </a:r>
            <a:r>
              <a:rPr lang="en-GB" sz="1200" dirty="0">
                <a:solidFill>
                  <a:srgbClr val="9CDCFE"/>
                </a:solidFill>
                <a:latin typeface="Consolas" panose="020B0609020204030204" pitchFamily="49" charset="0"/>
              </a:rPr>
              <a:t>entities</a:t>
            </a:r>
            <a:r>
              <a:rPr lang="en-GB" sz="1200" dirty="0">
                <a:solidFill>
                  <a:srgbClr val="D4D4D4"/>
                </a:solidFill>
                <a:latin typeface="Consolas" panose="020B0609020204030204" pitchFamily="49" charset="0"/>
              </a:rPr>
              <a:t>: </a:t>
            </a:r>
            <a:r>
              <a:rPr lang="en-GB" sz="1200" dirty="0" err="1">
                <a:solidFill>
                  <a:srgbClr val="9CDCFE"/>
                </a:solidFill>
                <a:latin typeface="Consolas" panose="020B0609020204030204" pitchFamily="49" charset="0"/>
              </a:rPr>
              <a:t>FSharpEntitylist</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a:t>
            </a:r>
          </a:p>
          <a:p>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List.concat</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endParaRPr lang="en-GB" sz="1200" dirty="0">
              <a:solidFill>
                <a:srgbClr val="D4D4D4"/>
              </a:solidFill>
              <a:latin typeface="Consolas" panose="020B0609020204030204" pitchFamily="49" charset="0"/>
            </a:endParaRPr>
          </a:p>
          <a:p>
            <a:r>
              <a:rPr lang="en-GB" sz="1200" dirty="0">
                <a:solidFill>
                  <a:srgbClr val="D4D4D4"/>
                </a:solidFill>
                <a:latin typeface="Consolas" panose="020B0609020204030204" pitchFamily="49" charset="0"/>
              </a:rPr>
              <a:t>     entities</a:t>
            </a:r>
            <a:r>
              <a:rPr lang="en-GB" sz="1200" dirty="0">
                <a:solidFill>
                  <a:srgbClr val="569CD6"/>
                </a:solidFill>
                <a:latin typeface="Consolas" panose="020B0609020204030204" pitchFamily="49" charset="0"/>
              </a:rPr>
              <a:t>;</a:t>
            </a:r>
            <a:endParaRPr lang="en-GB" sz="1200" dirty="0">
              <a:solidFill>
                <a:srgbClr val="D4D4D4"/>
              </a:solidFill>
              <a:latin typeface="Consolas" panose="020B0609020204030204" pitchFamily="49" charset="0"/>
            </a:endParaRPr>
          </a:p>
          <a:p>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e.GenericParameters</a:t>
            </a:r>
            <a:r>
              <a:rPr lang="en-GB" sz="1200" dirty="0">
                <a:solidFill>
                  <a:srgbClr val="D4D4D4"/>
                </a:solidFill>
                <a:latin typeface="Consolas" panose="020B0609020204030204" pitchFamily="49" charset="0"/>
              </a:rPr>
              <a:t> </a:t>
            </a:r>
          </a:p>
          <a:p>
            <a:r>
              <a:rPr lang="en-GB" sz="1200" dirty="0">
                <a:solidFill>
                  <a:srgbClr val="569CD6"/>
                </a:solidFill>
                <a:latin typeface="Consolas" panose="020B0609020204030204" pitchFamily="49" charset="0"/>
              </a:rPr>
              <a:t>       |&gt;</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List.filter</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fun</a:t>
            </a:r>
            <a:r>
              <a:rPr lang="en-GB" sz="1200" dirty="0">
                <a:solidFill>
                  <a:srgbClr val="D4D4D4"/>
                </a:solidFill>
                <a:latin typeface="Consolas" panose="020B0609020204030204" pitchFamily="49" charset="0"/>
              </a:rPr>
              <a:t> </a:t>
            </a:r>
            <a:r>
              <a:rPr lang="en-GB" sz="1200" dirty="0" err="1">
                <a:solidFill>
                  <a:srgbClr val="9CDCFE"/>
                </a:solidFill>
                <a:latin typeface="Consolas" panose="020B0609020204030204" pitchFamily="49" charset="0"/>
              </a:rPr>
              <a:t>gp</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-&gt;</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compGen</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not </a:t>
            </a:r>
            <a:r>
              <a:rPr lang="en-GB" sz="1200" dirty="0" err="1">
                <a:solidFill>
                  <a:srgbClr val="D4D4D4"/>
                </a:solidFill>
                <a:latin typeface="Consolas" panose="020B0609020204030204" pitchFamily="49" charset="0"/>
              </a:rPr>
              <a:t>gp.IsCompilerGenerated</a:t>
            </a:r>
            <a:r>
              <a:rPr lang="en-GB" sz="1200" dirty="0">
                <a:solidFill>
                  <a:srgbClr val="D4D4D4"/>
                </a:solidFill>
                <a:latin typeface="Consolas" panose="020B0609020204030204" pitchFamily="49" charset="0"/>
              </a:rPr>
              <a:t>))</a:t>
            </a:r>
            <a:r>
              <a:rPr lang="en-GB" sz="1200" dirty="0">
                <a:solidFill>
                  <a:srgbClr val="569CD6"/>
                </a:solidFill>
                <a:latin typeface="Consolas" panose="020B0609020204030204" pitchFamily="49" charset="0"/>
              </a:rPr>
              <a:t>;</a:t>
            </a:r>
            <a:endParaRPr lang="en-GB" sz="1200" dirty="0">
              <a:solidFill>
                <a:srgbClr val="D4D4D4"/>
              </a:solidFill>
              <a:latin typeface="Consolas" panose="020B0609020204030204" pitchFamily="49" charset="0"/>
            </a:endParaRPr>
          </a:p>
          <a:p>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e.MembersFunctionsAndValues</a:t>
            </a:r>
            <a:r>
              <a:rPr lang="en-GB" sz="1200" dirty="0">
                <a:solidFill>
                  <a:srgbClr val="D4D4D4"/>
                </a:solidFill>
                <a:latin typeface="Consolas" panose="020B0609020204030204" pitchFamily="49" charset="0"/>
              </a:rPr>
              <a:t> </a:t>
            </a:r>
          </a:p>
          <a:p>
            <a:r>
              <a:rPr lang="en-GB" sz="1200" dirty="0">
                <a:solidFill>
                  <a:srgbClr val="569CD6"/>
                </a:solidFill>
                <a:latin typeface="Consolas" panose="020B0609020204030204" pitchFamily="49" charset="0"/>
              </a:rPr>
              <a:t>       |&gt;</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List.filter</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fun</a:t>
            </a:r>
            <a:r>
              <a:rPr lang="en-GB" sz="1200" dirty="0">
                <a:solidFill>
                  <a:srgbClr val="D4D4D4"/>
                </a:solidFill>
                <a:latin typeface="Consolas" panose="020B0609020204030204" pitchFamily="49" charset="0"/>
              </a:rPr>
              <a:t> </a:t>
            </a:r>
            <a:r>
              <a:rPr lang="en-GB" sz="1200" dirty="0">
                <a:solidFill>
                  <a:srgbClr val="9CDCFE"/>
                </a:solidFill>
                <a:latin typeface="Consolas" panose="020B0609020204030204" pitchFamily="49" charset="0"/>
              </a:rPr>
              <a:t>x</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-&gt;</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compGen</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not </a:t>
            </a:r>
            <a:r>
              <a:rPr lang="en-GB" sz="1200" dirty="0" err="1">
                <a:solidFill>
                  <a:srgbClr val="D4D4D4"/>
                </a:solidFill>
                <a:latin typeface="Consolas" panose="020B0609020204030204" pitchFamily="49" charset="0"/>
              </a:rPr>
              <a:t>x.IsCompilerGenerated</a:t>
            </a:r>
            <a:r>
              <a:rPr lang="en-GB" sz="1200" dirty="0">
                <a:solidFill>
                  <a:srgbClr val="D4D4D4"/>
                </a:solidFill>
                <a:latin typeface="Consolas" panose="020B0609020204030204" pitchFamily="49" charset="0"/>
              </a:rPr>
              <a:t>) </a:t>
            </a:r>
          </a:p>
          <a:p>
            <a:r>
              <a:rPr lang="en-GB" sz="1200" dirty="0">
                <a:solidFill>
                  <a:srgbClr val="569CD6"/>
                </a:solidFill>
                <a:latin typeface="Consolas" panose="020B0609020204030204" pitchFamily="49" charset="0"/>
              </a:rPr>
              <a:t>       |&gt;</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List.collect</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fun</a:t>
            </a:r>
            <a:r>
              <a:rPr lang="en-GB" sz="1200" dirty="0">
                <a:solidFill>
                  <a:srgbClr val="D4D4D4"/>
                </a:solidFill>
                <a:latin typeface="Consolas" panose="020B0609020204030204" pitchFamily="49" charset="0"/>
              </a:rPr>
              <a:t> </a:t>
            </a:r>
            <a:r>
              <a:rPr lang="en-GB" sz="1200" dirty="0">
                <a:solidFill>
                  <a:srgbClr val="9CDCFE"/>
                </a:solidFill>
                <a:latin typeface="Consolas" panose="020B0609020204030204" pitchFamily="49" charset="0"/>
              </a:rPr>
              <a:t>x</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-&gt;</a:t>
            </a:r>
            <a:r>
              <a:rPr lang="en-GB" sz="1200" dirty="0">
                <a:solidFill>
                  <a:srgbClr val="D4D4D4"/>
                </a:solidFill>
                <a:latin typeface="Consolas" panose="020B0609020204030204" pitchFamily="49" charset="0"/>
              </a:rPr>
              <a:t> </a:t>
            </a:r>
          </a:p>
          <a:p>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List.cons</a:t>
            </a:r>
            <a:r>
              <a:rPr lang="en-GB" sz="1200" dirty="0">
                <a:solidFill>
                  <a:srgbClr val="D4D4D4"/>
                </a:solidFill>
                <a:latin typeface="Consolas" panose="020B0609020204030204" pitchFamily="49" charset="0"/>
              </a:rPr>
              <a:t> x</a:t>
            </a:r>
          </a:p>
          <a:p>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x.GenericParameters</a:t>
            </a:r>
            <a:r>
              <a:rPr lang="en-GB" sz="1200" dirty="0">
                <a:solidFill>
                  <a:srgbClr val="D4D4D4"/>
                </a:solidFill>
                <a:latin typeface="Consolas" panose="020B0609020204030204" pitchFamily="49" charset="0"/>
              </a:rPr>
              <a:t> </a:t>
            </a:r>
          </a:p>
          <a:p>
            <a:r>
              <a:rPr lang="en-GB" sz="1200" dirty="0">
                <a:solidFill>
                  <a:srgbClr val="569CD6"/>
                </a:solidFill>
                <a:latin typeface="Consolas" panose="020B0609020204030204" pitchFamily="49" charset="0"/>
              </a:rPr>
              <a:t>              |&gt;</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List.filter</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fun</a:t>
            </a:r>
            <a:r>
              <a:rPr lang="en-GB" sz="1200" dirty="0">
                <a:solidFill>
                  <a:srgbClr val="D4D4D4"/>
                </a:solidFill>
                <a:latin typeface="Consolas" panose="020B0609020204030204" pitchFamily="49" charset="0"/>
              </a:rPr>
              <a:t> </a:t>
            </a:r>
            <a:r>
              <a:rPr lang="en-GB" sz="1200" dirty="0" err="1">
                <a:solidFill>
                  <a:srgbClr val="9CDCFE"/>
                </a:solidFill>
                <a:latin typeface="Consolas" panose="020B0609020204030204" pitchFamily="49" charset="0"/>
              </a:rPr>
              <a:t>gp</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-&gt;</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compGen</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not </a:t>
            </a:r>
            <a:r>
              <a:rPr lang="en-GB" sz="1200" dirty="0" err="1">
                <a:solidFill>
                  <a:srgbClr val="D4D4D4"/>
                </a:solidFill>
                <a:latin typeface="Consolas" panose="020B0609020204030204" pitchFamily="49" charset="0"/>
              </a:rPr>
              <a:t>gp.IsCompilerGenerated</a:t>
            </a:r>
            <a:r>
              <a:rPr lang="en-GB" sz="1200" dirty="0">
                <a:solidFill>
                  <a:srgbClr val="D4D4D4"/>
                </a:solidFill>
                <a:latin typeface="Consolas" panose="020B0609020204030204" pitchFamily="49" charset="0"/>
              </a:rPr>
              <a:t>))))</a:t>
            </a:r>
            <a:r>
              <a:rPr lang="en-GB" sz="1200" dirty="0">
                <a:solidFill>
                  <a:srgbClr val="569CD6"/>
                </a:solidFill>
                <a:latin typeface="Consolas" panose="020B0609020204030204" pitchFamily="49" charset="0"/>
              </a:rPr>
              <a:t>;</a:t>
            </a:r>
            <a:endParaRPr lang="en-GB" sz="1200" dirty="0">
              <a:solidFill>
                <a:srgbClr val="D4D4D4"/>
              </a:solidFill>
              <a:latin typeface="Consolas" panose="020B0609020204030204" pitchFamily="49" charset="0"/>
            </a:endParaRPr>
          </a:p>
          <a:p>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e.UnionCases</a:t>
            </a:r>
            <a:r>
              <a:rPr lang="en-GB" sz="1200" dirty="0">
                <a:solidFill>
                  <a:srgbClr val="569CD6"/>
                </a:solidFill>
                <a:latin typeface="Consolas" panose="020B0609020204030204" pitchFamily="49" charset="0"/>
              </a:rPr>
              <a:t>;</a:t>
            </a:r>
            <a:endParaRPr lang="en-GB" sz="1200" dirty="0">
              <a:solidFill>
                <a:srgbClr val="D4D4D4"/>
              </a:solidFill>
              <a:latin typeface="Consolas" panose="020B0609020204030204" pitchFamily="49" charset="0"/>
            </a:endParaRPr>
          </a:p>
          <a:p>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x.UnionCaseFields</a:t>
            </a:r>
            <a:r>
              <a:rPr lang="en-GB" sz="1200" dirty="0">
                <a:solidFill>
                  <a:srgbClr val="D4D4D4"/>
                </a:solidFill>
                <a:latin typeface="Consolas" panose="020B0609020204030204" pitchFamily="49" charset="0"/>
              </a:rPr>
              <a:t> </a:t>
            </a:r>
          </a:p>
          <a:p>
            <a:r>
              <a:rPr lang="en-GB" sz="1200" dirty="0">
                <a:solidFill>
                  <a:srgbClr val="569CD6"/>
                </a:solidFill>
                <a:latin typeface="Consolas" panose="020B0609020204030204" pitchFamily="49" charset="0"/>
              </a:rPr>
              <a:t>       |&gt;</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List.filter</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fun</a:t>
            </a:r>
            <a:r>
              <a:rPr lang="en-GB" sz="1200" dirty="0">
                <a:solidFill>
                  <a:srgbClr val="D4D4D4"/>
                </a:solidFill>
                <a:latin typeface="Consolas" panose="020B0609020204030204" pitchFamily="49" charset="0"/>
              </a:rPr>
              <a:t> </a:t>
            </a:r>
            <a:r>
              <a:rPr lang="en-GB" sz="1200" dirty="0">
                <a:solidFill>
                  <a:srgbClr val="9CDCFE"/>
                </a:solidFill>
                <a:latin typeface="Consolas" panose="020B0609020204030204" pitchFamily="49" charset="0"/>
              </a:rPr>
              <a:t>f</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-&gt;</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compGen</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not </a:t>
            </a:r>
            <a:r>
              <a:rPr lang="en-GB" sz="1200" dirty="0" err="1">
                <a:solidFill>
                  <a:srgbClr val="D4D4D4"/>
                </a:solidFill>
                <a:latin typeface="Consolas" panose="020B0609020204030204" pitchFamily="49" charset="0"/>
              </a:rPr>
              <a:t>x.IsCompilerGenerated</a:t>
            </a:r>
            <a:r>
              <a:rPr lang="en-GB" sz="1200" dirty="0">
                <a:solidFill>
                  <a:srgbClr val="D4D4D4"/>
                </a:solidFill>
                <a:latin typeface="Consolas" panose="020B0609020204030204" pitchFamily="49" charset="0"/>
              </a:rPr>
              <a:t>))</a:t>
            </a:r>
            <a:r>
              <a:rPr lang="en-GB" sz="1200" dirty="0">
                <a:solidFill>
                  <a:srgbClr val="569CD6"/>
                </a:solidFill>
                <a:latin typeface="Consolas" panose="020B0609020204030204" pitchFamily="49" charset="0"/>
              </a:rPr>
              <a:t>;</a:t>
            </a:r>
            <a:endParaRPr lang="en-GB" sz="1200" dirty="0">
              <a:solidFill>
                <a:srgbClr val="D4D4D4"/>
              </a:solidFill>
              <a:latin typeface="Consolas" panose="020B0609020204030204" pitchFamily="49" charset="0"/>
            </a:endParaRPr>
          </a:p>
          <a:p>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x.Fields</a:t>
            </a:r>
            <a:r>
              <a:rPr lang="en-GB" sz="1200" dirty="0">
                <a:solidFill>
                  <a:srgbClr val="D4D4D4"/>
                </a:solidFill>
                <a:latin typeface="Consolas" panose="020B0609020204030204" pitchFamily="49" charset="0"/>
              </a:rPr>
              <a:t> </a:t>
            </a:r>
          </a:p>
          <a:p>
            <a:r>
              <a:rPr lang="en-GB" sz="1200" dirty="0">
                <a:solidFill>
                  <a:srgbClr val="569CD6"/>
                </a:solidFill>
                <a:latin typeface="Consolas" panose="020B0609020204030204" pitchFamily="49" charset="0"/>
              </a:rPr>
              <a:t>       |&gt;</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List.filter</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fun</a:t>
            </a:r>
            <a:r>
              <a:rPr lang="en-GB" sz="1200" dirty="0">
                <a:solidFill>
                  <a:srgbClr val="D4D4D4"/>
                </a:solidFill>
                <a:latin typeface="Consolas" panose="020B0609020204030204" pitchFamily="49" charset="0"/>
              </a:rPr>
              <a:t> </a:t>
            </a:r>
            <a:r>
              <a:rPr lang="en-GB" sz="1200" dirty="0">
                <a:solidFill>
                  <a:srgbClr val="9CDCFE"/>
                </a:solidFill>
                <a:latin typeface="Consolas" panose="020B0609020204030204" pitchFamily="49" charset="0"/>
              </a:rPr>
              <a:t>f</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-&gt;</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compGen</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not </a:t>
            </a:r>
            <a:r>
              <a:rPr lang="en-GB" sz="1200" dirty="0" err="1">
                <a:solidFill>
                  <a:srgbClr val="D4D4D4"/>
                </a:solidFill>
                <a:latin typeface="Consolas" panose="020B0609020204030204" pitchFamily="49" charset="0"/>
              </a:rPr>
              <a:t>x.IsCompilerGenerated</a:t>
            </a:r>
            <a:r>
              <a:rPr lang="en-GB" sz="1200" dirty="0">
                <a:solidFill>
                  <a:srgbClr val="D4D4D4"/>
                </a:solidFill>
                <a:latin typeface="Consolas" panose="020B0609020204030204" pitchFamily="49" charset="0"/>
              </a:rPr>
              <a:t>))</a:t>
            </a:r>
            <a:r>
              <a:rPr lang="en-GB" sz="1200" dirty="0">
                <a:solidFill>
                  <a:srgbClr val="569CD6"/>
                </a:solidFill>
                <a:latin typeface="Consolas" panose="020B0609020204030204" pitchFamily="49" charset="0"/>
              </a:rPr>
              <a:t>;</a:t>
            </a:r>
            <a:endParaRPr lang="en-GB" sz="1200" dirty="0">
              <a:solidFill>
                <a:srgbClr val="D4D4D4"/>
              </a:solidFill>
              <a:latin typeface="Consolas" panose="020B0609020204030204" pitchFamily="49" charset="0"/>
            </a:endParaRPr>
          </a:p>
          <a:p>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allSymbolsInEntities</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compGen</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e.NestedEntities</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endParaRPr lang="en-GB" sz="1200" b="0" dirty="0">
              <a:solidFill>
                <a:srgbClr val="D4D4D4"/>
              </a:solidFill>
              <a:effectLst/>
              <a:latin typeface="Consolas" panose="020B0609020204030204" pitchFamily="49" charset="0"/>
            </a:endParaRPr>
          </a:p>
        </p:txBody>
      </p:sp>
      <p:sp>
        <p:nvSpPr>
          <p:cNvPr id="11" name="TextBox 10">
            <a:extLst>
              <a:ext uri="{FF2B5EF4-FFF2-40B4-BE49-F238E27FC236}">
                <a16:creationId xmlns:a16="http://schemas.microsoft.com/office/drawing/2014/main" xmlns="" id="{B9F4A17A-2C1F-4D70-B0E6-57E7765EBD86}"/>
              </a:ext>
            </a:extLst>
          </p:cNvPr>
          <p:cNvSpPr txBox="1"/>
          <p:nvPr/>
        </p:nvSpPr>
        <p:spPr>
          <a:xfrm>
            <a:off x="4496043" y="776349"/>
            <a:ext cx="277578" cy="338554"/>
          </a:xfrm>
          <a:prstGeom prst="rect">
            <a:avLst/>
          </a:prstGeom>
          <a:noFill/>
        </p:spPr>
        <p:txBody>
          <a:bodyPr wrap="square" lIns="0" tIns="0" rIns="0" bIns="0" rtlCol="0">
            <a:spAutoFit/>
          </a:bodyPr>
          <a:lstStyle/>
          <a:p>
            <a:r>
              <a:rPr lang="en-GB" sz="2200" dirty="0">
                <a:solidFill>
                  <a:srgbClr val="FF0000"/>
                </a:solidFill>
                <a:latin typeface="Segoe Light" pitchFamily="34" charset="0"/>
                <a:sym typeface="Wingdings" panose="05000000000000000000" pitchFamily="2" charset="2"/>
              </a:rPr>
              <a:t></a:t>
            </a:r>
            <a:endParaRPr lang="en-GB" sz="2200" dirty="0">
              <a:solidFill>
                <a:srgbClr val="FF0000"/>
              </a:solidFill>
              <a:latin typeface="Segoe Light" pitchFamily="34" charset="0"/>
            </a:endParaRPr>
          </a:p>
        </p:txBody>
      </p:sp>
      <p:sp>
        <p:nvSpPr>
          <p:cNvPr id="13" name="TextBox 12">
            <a:extLst>
              <a:ext uri="{FF2B5EF4-FFF2-40B4-BE49-F238E27FC236}">
                <a16:creationId xmlns:a16="http://schemas.microsoft.com/office/drawing/2014/main" xmlns="" id="{277C14CA-AC91-4FAF-A896-5F3CF7A221AD}"/>
              </a:ext>
            </a:extLst>
          </p:cNvPr>
          <p:cNvSpPr txBox="1"/>
          <p:nvPr/>
        </p:nvSpPr>
        <p:spPr>
          <a:xfrm>
            <a:off x="4424807" y="1084125"/>
            <a:ext cx="486383" cy="492443"/>
          </a:xfrm>
          <a:prstGeom prst="rect">
            <a:avLst/>
          </a:prstGeom>
          <a:noFill/>
        </p:spPr>
        <p:txBody>
          <a:bodyPr wrap="square" lIns="0" tIns="0" rIns="0" bIns="0" rtlCol="0">
            <a:spAutoFit/>
          </a:bodyPr>
          <a:lstStyle/>
          <a:p>
            <a:r>
              <a:rPr lang="en-GB" sz="3200" dirty="0">
                <a:solidFill>
                  <a:srgbClr val="00B050"/>
                </a:solidFill>
                <a:latin typeface="Segoe Light" pitchFamily="34" charset="0"/>
                <a:sym typeface="Wingdings" panose="05000000000000000000" pitchFamily="2" charset="2"/>
              </a:rPr>
              <a:t></a:t>
            </a:r>
            <a:endParaRPr lang="en-GB" sz="3200" dirty="0">
              <a:solidFill>
                <a:srgbClr val="00B050"/>
              </a:solidFill>
              <a:latin typeface="Segoe Light" pitchFamily="34" charset="0"/>
            </a:endParaRPr>
          </a:p>
        </p:txBody>
      </p:sp>
    </p:spTree>
    <p:extLst>
      <p:ext uri="{BB962C8B-B14F-4D97-AF65-F5344CB8AC3E}">
        <p14:creationId xmlns:p14="http://schemas.microsoft.com/office/powerpoint/2010/main" val="249674360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11"/>
                                        </p:tgtEl>
                                        <p:attrNameLst>
                                          <p:attrName>style.visibility</p:attrName>
                                        </p:attrNameLst>
                                      </p:cBhvr>
                                      <p:to>
                                        <p:strVal val="hidden"/>
                                      </p:to>
                                    </p:set>
                                  </p:childTnLst>
                                </p:cTn>
                              </p:par>
                              <p:par>
                                <p:cTn id="19" presetID="1" presetClass="exit" presetSubtype="0" fill="hold" grpId="1" nodeType="withEffect">
                                  <p:stCondLst>
                                    <p:cond delay="0"/>
                                  </p:stCondLst>
                                  <p:childTnLst>
                                    <p:set>
                                      <p:cBhvr>
                                        <p:cTn id="20" dur="1" fill="hold">
                                          <p:stCondLst>
                                            <p:cond delay="0"/>
                                          </p:stCondLst>
                                        </p:cTn>
                                        <p:tgtEl>
                                          <p:spTgt spid="10"/>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0" grpId="1" animBg="1"/>
      <p:bldP spid="11" grpId="0"/>
      <p:bldP spid="11" grpId="1"/>
      <p:bldP spid="13"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48595" y="469259"/>
            <a:ext cx="11176000" cy="553998"/>
          </a:xfrm>
        </p:spPr>
        <p:txBody>
          <a:bodyPr/>
          <a:lstStyle/>
          <a:p>
            <a:pPr algn="l"/>
            <a:r>
              <a:rPr lang="en-GB" sz="4000" dirty="0" err="1">
                <a:latin typeface="Segoe UI Light" panose="020B0502040204020203" pitchFamily="34" charset="0"/>
                <a:cs typeface="Segoe UI Light" panose="020B0502040204020203" pitchFamily="34" charset="0"/>
              </a:rPr>
              <a:t>async</a:t>
            </a:r>
            <a:r>
              <a:rPr lang="en-GB" sz="4000" dirty="0">
                <a:latin typeface="Segoe UI Light" panose="020B0502040204020203" pitchFamily="34" charset="0"/>
                <a:cs typeface="Segoe UI Light" panose="020B0502040204020203" pitchFamily="34" charset="0"/>
              </a:rPr>
              <a:t> { … }</a:t>
            </a:r>
            <a:endParaRPr lang="en-GB" dirty="0">
              <a:latin typeface="Segoe UI Light" panose="020B0502040204020203" pitchFamily="34" charset="0"/>
              <a:cs typeface="Segoe UI Light" panose="020B0502040204020203" pitchFamily="34" charset="0"/>
            </a:endParaRPr>
          </a:p>
        </p:txBody>
      </p:sp>
      <p:sp>
        <p:nvSpPr>
          <p:cNvPr id="5" name="Title 3">
            <a:extLst>
              <a:ext uri="{FF2B5EF4-FFF2-40B4-BE49-F238E27FC236}">
                <a16:creationId xmlns:a16="http://schemas.microsoft.com/office/drawing/2014/main" xmlns="" id="{E351F08C-66CB-4A22-BFB9-DEB7FB12DD8E}"/>
              </a:ext>
            </a:extLst>
          </p:cNvPr>
          <p:cNvSpPr txBox="1">
            <a:spLocks/>
          </p:cNvSpPr>
          <p:nvPr/>
        </p:nvSpPr>
        <p:spPr>
          <a:xfrm>
            <a:off x="389283" y="1209502"/>
            <a:ext cx="4538344" cy="332399"/>
          </a:xfrm>
          <a:prstGeom prst="rect">
            <a:avLst/>
          </a:prstGeom>
        </p:spPr>
        <p:txBody>
          <a:bodyPr vert="horz" wrap="square" lIns="0" tIns="0" rIns="0" bIns="0" rtlCol="0" anchor="t">
            <a:spAutoFit/>
          </a:bodyPr>
          <a:lstStyle>
            <a:lvl1pPr algn="ctr" defTabSz="933007" rtl="0" eaLnBrk="1" latinLnBrk="0" hangingPunct="1">
              <a:lnSpc>
                <a:spcPct val="90000"/>
              </a:lnSpc>
              <a:spcBef>
                <a:spcPct val="0"/>
              </a:spcBef>
              <a:buNone/>
              <a:defRPr lang="en-US" sz="4500" b="0" kern="1200" cap="none" spc="-102" baseline="0">
                <a:ln w="3175">
                  <a:noFill/>
                </a:ln>
                <a:gradFill flip="none" rotWithShape="1">
                  <a:gsLst>
                    <a:gs pos="0">
                      <a:schemeClr val="tx1"/>
                    </a:gs>
                    <a:gs pos="86000">
                      <a:schemeClr val="tx1"/>
                    </a:gs>
                  </a:gsLst>
                  <a:lin ang="5400000" scaled="0"/>
                  <a:tileRect/>
                </a:gradFill>
                <a:effectLst/>
                <a:latin typeface="Candara" pitchFamily="34" charset="0"/>
                <a:ea typeface="+mn-ea"/>
                <a:cs typeface="Arial" charset="0"/>
              </a:defRPr>
            </a:lvl1pPr>
          </a:lstStyle>
          <a:p>
            <a:pPr marL="457200" indent="-457200" algn="l">
              <a:buFontTx/>
              <a:buChar char="-"/>
            </a:pPr>
            <a:r>
              <a:rPr lang="en-GB" sz="2400" spc="0" dirty="0">
                <a:latin typeface="Segoe UI Light" panose="020B0502040204020203" pitchFamily="34" charset="0"/>
                <a:cs typeface="Segoe UI Light" panose="020B0502040204020203" pitchFamily="34" charset="0"/>
              </a:rPr>
              <a:t>One example: </a:t>
            </a:r>
          </a:p>
        </p:txBody>
      </p:sp>
      <p:sp>
        <p:nvSpPr>
          <p:cNvPr id="8" name="Rectangle 7">
            <a:extLst>
              <a:ext uri="{FF2B5EF4-FFF2-40B4-BE49-F238E27FC236}">
                <a16:creationId xmlns:a16="http://schemas.microsoft.com/office/drawing/2014/main" xmlns="" id="{7637B295-0636-4650-8B3F-BBDA51F414F1}"/>
              </a:ext>
            </a:extLst>
          </p:cNvPr>
          <p:cNvSpPr/>
          <p:nvPr/>
        </p:nvSpPr>
        <p:spPr bwMode="auto">
          <a:xfrm>
            <a:off x="5486400" y="5632315"/>
            <a:ext cx="3229126" cy="2042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200" dirty="0">
              <a:gradFill>
                <a:gsLst>
                  <a:gs pos="0">
                    <a:srgbClr val="FFFFFF"/>
                  </a:gs>
                  <a:gs pos="100000">
                    <a:srgbClr val="FFFFFF"/>
                  </a:gs>
                </a:gsLst>
                <a:lin ang="5400000" scaled="0"/>
              </a:gradFill>
              <a:latin typeface="Segoe Light" pitchFamily="34" charset="0"/>
            </a:endParaRPr>
          </a:p>
        </p:txBody>
      </p:sp>
      <p:sp>
        <p:nvSpPr>
          <p:cNvPr id="9" name="Rectangle 8">
            <a:extLst>
              <a:ext uri="{FF2B5EF4-FFF2-40B4-BE49-F238E27FC236}">
                <a16:creationId xmlns:a16="http://schemas.microsoft.com/office/drawing/2014/main" xmlns="" id="{88828B7D-7FD8-456B-AC71-E7317214FB54}"/>
              </a:ext>
            </a:extLst>
          </p:cNvPr>
          <p:cNvSpPr/>
          <p:nvPr/>
        </p:nvSpPr>
        <p:spPr>
          <a:xfrm>
            <a:off x="5070380" y="4036748"/>
            <a:ext cx="6096000" cy="307777"/>
          </a:xfrm>
          <a:prstGeom prst="rect">
            <a:avLst/>
          </a:prstGeom>
        </p:spPr>
        <p:txBody>
          <a:bodyPr>
            <a:spAutoFit/>
          </a:bodyPr>
          <a:lstStyle/>
          <a:p>
            <a:pPr algn="ctr" fontAlgn="base"/>
            <a:r>
              <a:rPr lang="en-GB" sz="1400" i="1" dirty="0">
                <a:solidFill>
                  <a:srgbClr val="333333"/>
                </a:solidFill>
                <a:latin typeface="Open Sans"/>
              </a:rPr>
              <a:t>v.</a:t>
            </a:r>
            <a:endParaRPr lang="en-GB" dirty="0"/>
          </a:p>
        </p:txBody>
      </p:sp>
      <p:pic>
        <p:nvPicPr>
          <p:cNvPr id="2" name="Picture 1">
            <a:extLst>
              <a:ext uri="{FF2B5EF4-FFF2-40B4-BE49-F238E27FC236}">
                <a16:creationId xmlns:a16="http://schemas.microsoft.com/office/drawing/2014/main" xmlns="" id="{AC3F8B96-325E-44CA-9184-C1B69433030A}"/>
              </a:ext>
            </a:extLst>
          </p:cNvPr>
          <p:cNvPicPr>
            <a:picLocks noChangeAspect="1"/>
          </p:cNvPicPr>
          <p:nvPr/>
        </p:nvPicPr>
        <p:blipFill>
          <a:blip r:embed="rId2"/>
          <a:stretch>
            <a:fillRect/>
          </a:stretch>
        </p:blipFill>
        <p:spPr>
          <a:xfrm>
            <a:off x="1308295" y="1866982"/>
            <a:ext cx="10412427" cy="3867473"/>
          </a:xfrm>
          <a:prstGeom prst="rect">
            <a:avLst/>
          </a:prstGeom>
          <a:ln>
            <a:solidFill>
              <a:schemeClr val="tx1"/>
            </a:solidFill>
          </a:ln>
        </p:spPr>
      </p:pic>
      <p:pic>
        <p:nvPicPr>
          <p:cNvPr id="11" name="Picture 10">
            <a:extLst>
              <a:ext uri="{FF2B5EF4-FFF2-40B4-BE49-F238E27FC236}">
                <a16:creationId xmlns:a16="http://schemas.microsoft.com/office/drawing/2014/main" xmlns="" id="{AC3F8B96-325E-44CA-9184-C1B69433030A}"/>
              </a:ext>
            </a:extLst>
          </p:cNvPr>
          <p:cNvPicPr>
            <a:picLocks noChangeAspect="1"/>
          </p:cNvPicPr>
          <p:nvPr/>
        </p:nvPicPr>
        <p:blipFill rotWithShape="1">
          <a:blip r:embed="rId2"/>
          <a:srcRect l="-541" t="61940"/>
          <a:stretch/>
        </p:blipFill>
        <p:spPr>
          <a:xfrm>
            <a:off x="1252025" y="2842804"/>
            <a:ext cx="10468697" cy="1471944"/>
          </a:xfrm>
          <a:prstGeom prst="rect">
            <a:avLst/>
          </a:prstGeom>
          <a:ln>
            <a:solidFill>
              <a:schemeClr val="tx1"/>
            </a:solidFill>
          </a:ln>
        </p:spPr>
      </p:pic>
    </p:spTree>
    <p:extLst>
      <p:ext uri="{BB962C8B-B14F-4D97-AF65-F5344CB8AC3E}">
        <p14:creationId xmlns:p14="http://schemas.microsoft.com/office/powerpoint/2010/main" val="251047265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11"/>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48595" y="469259"/>
            <a:ext cx="11176000" cy="553998"/>
          </a:xfrm>
        </p:spPr>
        <p:txBody>
          <a:bodyPr/>
          <a:lstStyle/>
          <a:p>
            <a:pPr algn="l"/>
            <a:r>
              <a:rPr lang="en-GB" sz="4000" dirty="0" err="1">
                <a:latin typeface="Segoe UI Light" panose="020B0502040204020203" pitchFamily="34" charset="0"/>
              </a:rPr>
              <a:t>asyncSeq</a:t>
            </a:r>
            <a:r>
              <a:rPr lang="en-GB" sz="4000" dirty="0">
                <a:latin typeface="Segoe UI Light" panose="020B0502040204020203" pitchFamily="34" charset="0"/>
              </a:rPr>
              <a:t> { … }</a:t>
            </a:r>
            <a:endParaRPr lang="en-GB" dirty="0">
              <a:latin typeface="Segoe UI Light" panose="020B0502040204020203" pitchFamily="34" charset="0"/>
            </a:endParaRPr>
          </a:p>
        </p:txBody>
      </p:sp>
      <p:sp>
        <p:nvSpPr>
          <p:cNvPr id="5" name="Title 3">
            <a:extLst>
              <a:ext uri="{FF2B5EF4-FFF2-40B4-BE49-F238E27FC236}">
                <a16:creationId xmlns:a16="http://schemas.microsoft.com/office/drawing/2014/main" xmlns="" id="{E351F08C-66CB-4A22-BFB9-DEB7FB12DD8E}"/>
              </a:ext>
            </a:extLst>
          </p:cNvPr>
          <p:cNvSpPr txBox="1">
            <a:spLocks/>
          </p:cNvSpPr>
          <p:nvPr/>
        </p:nvSpPr>
        <p:spPr>
          <a:xfrm>
            <a:off x="389283" y="1209502"/>
            <a:ext cx="4538344" cy="5318379"/>
          </a:xfrm>
          <a:prstGeom prst="rect">
            <a:avLst/>
          </a:prstGeom>
        </p:spPr>
        <p:txBody>
          <a:bodyPr vert="horz" wrap="square" lIns="0" tIns="0" rIns="0" bIns="0" rtlCol="0" anchor="t">
            <a:spAutoFit/>
          </a:bodyPr>
          <a:lstStyle>
            <a:lvl1pPr algn="ctr" defTabSz="933007" rtl="0" eaLnBrk="1" latinLnBrk="0" hangingPunct="1">
              <a:lnSpc>
                <a:spcPct val="90000"/>
              </a:lnSpc>
              <a:spcBef>
                <a:spcPct val="0"/>
              </a:spcBef>
              <a:buNone/>
              <a:defRPr lang="en-US" sz="4500" b="0" kern="1200" cap="none" spc="-102" baseline="0">
                <a:ln w="3175">
                  <a:noFill/>
                </a:ln>
                <a:gradFill flip="none" rotWithShape="1">
                  <a:gsLst>
                    <a:gs pos="0">
                      <a:schemeClr val="tx1"/>
                    </a:gs>
                    <a:gs pos="86000">
                      <a:schemeClr val="tx1"/>
                    </a:gs>
                  </a:gsLst>
                  <a:lin ang="5400000" scaled="0"/>
                  <a:tileRect/>
                </a:gradFill>
                <a:effectLst/>
                <a:latin typeface="Candara" pitchFamily="34" charset="0"/>
                <a:ea typeface="+mn-ea"/>
                <a:cs typeface="Arial" charset="0"/>
              </a:defRPr>
            </a:lvl1pPr>
          </a:lstStyle>
          <a:p>
            <a:pPr marL="457200" indent="-457200" algn="l">
              <a:buFontTx/>
              <a:buChar char="-"/>
            </a:pPr>
            <a:r>
              <a:rPr lang="en-GB" sz="2400" spc="0" dirty="0">
                <a:latin typeface="Segoe UI Light" panose="020B0502040204020203" pitchFamily="34" charset="0"/>
              </a:rPr>
              <a:t>F# already supports </a:t>
            </a:r>
            <a:r>
              <a:rPr lang="en-GB" sz="2400" spc="0" dirty="0" err="1">
                <a:latin typeface="Segoe UI Light" panose="020B0502040204020203" pitchFamily="34" charset="0"/>
              </a:rPr>
              <a:t>async</a:t>
            </a:r>
            <a:r>
              <a:rPr lang="en-GB" sz="2400" spc="0" dirty="0">
                <a:latin typeface="Segoe UI Light" panose="020B0502040204020203" pitchFamily="34" charset="0"/>
              </a:rPr>
              <a:t> sequences, it’s a library</a:t>
            </a:r>
          </a:p>
          <a:p>
            <a:pPr marL="457200" indent="-457200" algn="l">
              <a:buFontTx/>
              <a:buChar char="-"/>
            </a:pPr>
            <a:endParaRPr lang="en-GB" sz="2400" spc="0" dirty="0">
              <a:latin typeface="Segoe UI Light" panose="020B0502040204020203" pitchFamily="34" charset="0"/>
            </a:endParaRPr>
          </a:p>
          <a:p>
            <a:pPr marL="457200" indent="-457200" algn="l">
              <a:buFontTx/>
              <a:buChar char="-"/>
            </a:pPr>
            <a:r>
              <a:rPr lang="en-GB" sz="2400" spc="0" dirty="0">
                <a:latin typeface="Segoe UI Light" panose="020B0502040204020203" pitchFamily="34" charset="0"/>
              </a:rPr>
              <a:t>I love this style of “reactive” code.  </a:t>
            </a:r>
          </a:p>
          <a:p>
            <a:pPr marL="457200" indent="-457200" algn="l">
              <a:buFontTx/>
              <a:buChar char="-"/>
            </a:pPr>
            <a:endParaRPr lang="en-GB" sz="2400" spc="0" dirty="0">
              <a:latin typeface="Segoe UI Light" panose="020B0502040204020203" pitchFamily="34" charset="0"/>
            </a:endParaRPr>
          </a:p>
          <a:p>
            <a:pPr marL="457200" indent="-457200" algn="l">
              <a:buFontTx/>
              <a:buChar char="-"/>
            </a:pPr>
            <a:r>
              <a:rPr lang="en-GB" sz="2400" spc="0" dirty="0">
                <a:latin typeface="Segoe UI Light" panose="020B0502040204020203" pitchFamily="34" charset="0"/>
              </a:rPr>
              <a:t>“asynchronous pull” (</a:t>
            </a:r>
            <a:r>
              <a:rPr lang="en-GB" sz="2400" spc="0" dirty="0" err="1">
                <a:latin typeface="Segoe UI Light" panose="020B0502040204020203" pitchFamily="34" charset="0"/>
              </a:rPr>
              <a:t>AsyncSeq</a:t>
            </a:r>
            <a:r>
              <a:rPr lang="en-GB" sz="2400" spc="0" dirty="0">
                <a:latin typeface="Segoe UI Light" panose="020B0502040204020203" pitchFamily="34" charset="0"/>
              </a:rPr>
              <a:t>) v.  “synchronous push” (</a:t>
            </a:r>
            <a:r>
              <a:rPr lang="en-GB" sz="2400" spc="0" dirty="0" err="1">
                <a:latin typeface="Segoe UI Light" panose="020B0502040204020203" pitchFamily="34" charset="0"/>
              </a:rPr>
              <a:t>IObservable</a:t>
            </a:r>
            <a:r>
              <a:rPr lang="en-GB" sz="2400" spc="0" dirty="0">
                <a:latin typeface="Segoe UI Light" panose="020B0502040204020203" pitchFamily="34" charset="0"/>
              </a:rPr>
              <a:t>)</a:t>
            </a:r>
          </a:p>
          <a:p>
            <a:pPr marL="457200" indent="-457200" algn="l">
              <a:buFontTx/>
              <a:buChar char="-"/>
            </a:pPr>
            <a:endParaRPr lang="en-GB" sz="2400" spc="0" dirty="0">
              <a:latin typeface="Segoe UI Light" panose="020B0502040204020203" pitchFamily="34" charset="0"/>
            </a:endParaRPr>
          </a:p>
          <a:p>
            <a:pPr marL="457200" indent="-457200" algn="l">
              <a:buFontTx/>
              <a:buChar char="-"/>
            </a:pPr>
            <a:r>
              <a:rPr lang="en-GB" sz="2400" spc="0" dirty="0">
                <a:latin typeface="Segoe UI Light" panose="020B0502040204020203" pitchFamily="34" charset="0"/>
              </a:rPr>
              <a:t>No inversion of control, you think in a “forward” way</a:t>
            </a:r>
          </a:p>
          <a:p>
            <a:pPr marL="457200" indent="-457200" algn="l">
              <a:buFontTx/>
              <a:buChar char="-"/>
            </a:pPr>
            <a:endParaRPr lang="en-GB" sz="2400" spc="0" dirty="0">
              <a:latin typeface="Segoe UI Light" panose="020B0502040204020203" pitchFamily="34" charset="0"/>
            </a:endParaRPr>
          </a:p>
          <a:p>
            <a:pPr marL="457200" indent="-457200" algn="l">
              <a:buFontTx/>
              <a:buChar char="-"/>
            </a:pPr>
            <a:r>
              <a:rPr lang="en-GB" sz="2400" spc="0" dirty="0">
                <a:latin typeface="Segoe UI Light" panose="020B0502040204020203" pitchFamily="34" charset="0"/>
              </a:rPr>
              <a:t>Makes a lovely compositional animation language</a:t>
            </a:r>
          </a:p>
          <a:p>
            <a:pPr marL="457200" indent="-457200" algn="l">
              <a:buFontTx/>
              <a:buChar char="-"/>
            </a:pPr>
            <a:endParaRPr lang="en-GB" sz="2400" spc="0" dirty="0">
              <a:latin typeface="Segoe UI Light" panose="020B0502040204020203" pitchFamily="34" charset="0"/>
            </a:endParaRPr>
          </a:p>
        </p:txBody>
      </p:sp>
      <p:sp>
        <p:nvSpPr>
          <p:cNvPr id="8" name="Rectangle 7">
            <a:extLst>
              <a:ext uri="{FF2B5EF4-FFF2-40B4-BE49-F238E27FC236}">
                <a16:creationId xmlns:a16="http://schemas.microsoft.com/office/drawing/2014/main" xmlns="" id="{7637B295-0636-4650-8B3F-BBDA51F414F1}"/>
              </a:ext>
            </a:extLst>
          </p:cNvPr>
          <p:cNvSpPr/>
          <p:nvPr/>
        </p:nvSpPr>
        <p:spPr bwMode="auto">
          <a:xfrm>
            <a:off x="5486400" y="5632315"/>
            <a:ext cx="3229126" cy="2042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200" dirty="0">
              <a:gradFill>
                <a:gsLst>
                  <a:gs pos="0">
                    <a:srgbClr val="FFFFFF"/>
                  </a:gs>
                  <a:gs pos="100000">
                    <a:srgbClr val="FFFFFF"/>
                  </a:gs>
                </a:gsLst>
                <a:lin ang="5400000" scaled="0"/>
              </a:gradFill>
              <a:latin typeface="Segoe Light" pitchFamily="34" charset="0"/>
            </a:endParaRPr>
          </a:p>
        </p:txBody>
      </p:sp>
      <p:sp>
        <p:nvSpPr>
          <p:cNvPr id="9" name="Rectangle 8">
            <a:extLst>
              <a:ext uri="{FF2B5EF4-FFF2-40B4-BE49-F238E27FC236}">
                <a16:creationId xmlns:a16="http://schemas.microsoft.com/office/drawing/2014/main" xmlns="" id="{88828B7D-7FD8-456B-AC71-E7317214FB54}"/>
              </a:ext>
            </a:extLst>
          </p:cNvPr>
          <p:cNvSpPr/>
          <p:nvPr/>
        </p:nvSpPr>
        <p:spPr>
          <a:xfrm>
            <a:off x="5070380" y="4036748"/>
            <a:ext cx="6096000" cy="307777"/>
          </a:xfrm>
          <a:prstGeom prst="rect">
            <a:avLst/>
          </a:prstGeom>
        </p:spPr>
        <p:txBody>
          <a:bodyPr>
            <a:spAutoFit/>
          </a:bodyPr>
          <a:lstStyle/>
          <a:p>
            <a:pPr algn="ctr" fontAlgn="base"/>
            <a:r>
              <a:rPr lang="en-GB" sz="1400" i="1" dirty="0">
                <a:solidFill>
                  <a:srgbClr val="333333"/>
                </a:solidFill>
                <a:latin typeface="Open Sans"/>
              </a:rPr>
              <a:t>v.</a:t>
            </a:r>
            <a:endParaRPr lang="en-GB" dirty="0"/>
          </a:p>
        </p:txBody>
      </p:sp>
      <p:sp>
        <p:nvSpPr>
          <p:cNvPr id="12" name="Rectangle: Folded Corner 11">
            <a:extLst>
              <a:ext uri="{FF2B5EF4-FFF2-40B4-BE49-F238E27FC236}">
                <a16:creationId xmlns:a16="http://schemas.microsoft.com/office/drawing/2014/main" xmlns="" id="{E559287C-F9B1-4231-94A5-CC04714299AC}"/>
              </a:ext>
            </a:extLst>
          </p:cNvPr>
          <p:cNvSpPr/>
          <p:nvPr/>
        </p:nvSpPr>
        <p:spPr bwMode="auto">
          <a:xfrm>
            <a:off x="5486400" y="523489"/>
            <a:ext cx="6405097" cy="1943608"/>
          </a:xfrm>
          <a:prstGeom prst="foldedCorner">
            <a:avLst/>
          </a:prstGeom>
          <a:solidFill>
            <a:srgbClr val="333333"/>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r>
              <a:rPr lang="en-GB" sz="1600" dirty="0">
                <a:solidFill>
                  <a:srgbClr val="569CD6"/>
                </a:solidFill>
                <a:latin typeface="Consolas" panose="020B0609020204030204" pitchFamily="49" charset="0"/>
              </a:rPr>
              <a:t>let</a:t>
            </a:r>
            <a:r>
              <a:rPr lang="en-GB" sz="1600" dirty="0">
                <a:solidFill>
                  <a:srgbClr val="D4D4D4"/>
                </a:solidFill>
                <a:latin typeface="Consolas" panose="020B0609020204030204" pitchFamily="49" charset="0"/>
              </a:rPr>
              <a:t> </a:t>
            </a:r>
            <a:r>
              <a:rPr lang="en-GB" sz="1600" dirty="0" err="1">
                <a:solidFill>
                  <a:srgbClr val="9CDCFE"/>
                </a:solidFill>
                <a:latin typeface="Consolas" panose="020B0609020204030204" pitchFamily="49" charset="0"/>
              </a:rPr>
              <a:t>withTime</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a:t>
            </a:r>
            <a:r>
              <a:rPr lang="en-GB" sz="1600" dirty="0">
                <a:solidFill>
                  <a:srgbClr val="D4D4D4"/>
                </a:solidFill>
                <a:latin typeface="Consolas" panose="020B0609020204030204" pitchFamily="49" charset="0"/>
              </a:rPr>
              <a:t> </a:t>
            </a:r>
            <a:r>
              <a:rPr lang="en-GB" sz="1600" dirty="0" err="1">
                <a:solidFill>
                  <a:srgbClr val="569CD6"/>
                </a:solidFill>
                <a:latin typeface="Consolas" panose="020B0609020204030204" pitchFamily="49" charset="0"/>
              </a:rPr>
              <a:t>asyncSeq</a:t>
            </a:r>
            <a:r>
              <a:rPr lang="en-GB" sz="1600" dirty="0">
                <a:solidFill>
                  <a:srgbClr val="569CD6"/>
                </a:solidFill>
                <a:latin typeface="Consolas" panose="020B0609020204030204" pitchFamily="49" charset="0"/>
              </a:rPr>
              <a:t> {</a:t>
            </a:r>
            <a:endParaRPr lang="en-GB" sz="1600" dirty="0">
              <a:solidFill>
                <a:srgbClr val="D4D4D4"/>
              </a:solidFill>
              <a:latin typeface="Consolas" panose="020B0609020204030204" pitchFamily="49" charset="0"/>
            </a:endParaRPr>
          </a:p>
          <a:p>
            <a:r>
              <a:rPr lang="en-GB" sz="1600" dirty="0">
                <a:solidFill>
                  <a:srgbClr val="569CD6"/>
                </a:solidFill>
                <a:latin typeface="Consolas" panose="020B0609020204030204" pitchFamily="49" charset="0"/>
              </a:rPr>
              <a:t>    do!</a:t>
            </a:r>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Async.Sleep</a:t>
            </a:r>
            <a:r>
              <a:rPr lang="en-GB" sz="1600" dirty="0">
                <a:solidFill>
                  <a:srgbClr val="D4D4D4"/>
                </a:solidFill>
                <a:latin typeface="Consolas" panose="020B0609020204030204" pitchFamily="49" charset="0"/>
              </a:rPr>
              <a:t> </a:t>
            </a:r>
            <a:r>
              <a:rPr lang="en-GB" sz="1600" dirty="0">
                <a:solidFill>
                  <a:srgbClr val="B5CEA8"/>
                </a:solidFill>
                <a:latin typeface="Consolas" panose="020B0609020204030204" pitchFamily="49" charset="0"/>
              </a:rPr>
              <a:t>1000</a:t>
            </a:r>
            <a:r>
              <a:rPr lang="en-GB" sz="1600" dirty="0">
                <a:solidFill>
                  <a:srgbClr val="D4D4D4"/>
                </a:solidFill>
                <a:latin typeface="Consolas" panose="020B0609020204030204" pitchFamily="49" charset="0"/>
              </a:rPr>
              <a:t> </a:t>
            </a:r>
            <a:r>
              <a:rPr lang="en-GB" sz="1600" dirty="0">
                <a:solidFill>
                  <a:srgbClr val="608B4E"/>
                </a:solidFill>
                <a:latin typeface="Consolas" panose="020B0609020204030204" pitchFamily="49" charset="0"/>
              </a:rPr>
              <a:t>// non-blocking sleep</a:t>
            </a:r>
            <a:endParaRPr lang="en-GB" sz="1600" dirty="0">
              <a:solidFill>
                <a:srgbClr val="D4D4D4"/>
              </a:solidFill>
              <a:latin typeface="Consolas" panose="020B0609020204030204" pitchFamily="49" charset="0"/>
            </a:endParaRPr>
          </a:p>
          <a:p>
            <a:r>
              <a:rPr lang="en-GB" sz="1600" dirty="0">
                <a:solidFill>
                  <a:srgbClr val="569CD6"/>
                </a:solidFill>
                <a:latin typeface="Consolas" panose="020B0609020204030204" pitchFamily="49" charset="0"/>
              </a:rPr>
              <a:t>    yield</a:t>
            </a:r>
            <a:r>
              <a:rPr lang="en-GB" sz="1600" dirty="0">
                <a:solidFill>
                  <a:srgbClr val="D4D4D4"/>
                </a:solidFill>
                <a:latin typeface="Consolas" panose="020B0609020204030204" pitchFamily="49" charset="0"/>
              </a:rPr>
              <a:t> </a:t>
            </a:r>
            <a:r>
              <a:rPr lang="en-GB" sz="1600" dirty="0">
                <a:solidFill>
                  <a:srgbClr val="B5CEA8"/>
                </a:solidFill>
                <a:latin typeface="Consolas" panose="020B0609020204030204" pitchFamily="49" charset="0"/>
              </a:rPr>
              <a:t>1</a:t>
            </a:r>
            <a:endParaRPr lang="en-GB" sz="1600" dirty="0">
              <a:solidFill>
                <a:srgbClr val="D4D4D4"/>
              </a:solidFill>
              <a:latin typeface="Consolas" panose="020B0609020204030204" pitchFamily="49" charset="0"/>
            </a:endParaRPr>
          </a:p>
          <a:p>
            <a:r>
              <a:rPr lang="en-GB" sz="1600" dirty="0">
                <a:solidFill>
                  <a:srgbClr val="569CD6"/>
                </a:solidFill>
                <a:latin typeface="Consolas" panose="020B0609020204030204" pitchFamily="49" charset="0"/>
              </a:rPr>
              <a:t>    do!</a:t>
            </a:r>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Async.Sleep</a:t>
            </a:r>
            <a:r>
              <a:rPr lang="en-GB" sz="1600" dirty="0">
                <a:solidFill>
                  <a:srgbClr val="D4D4D4"/>
                </a:solidFill>
                <a:latin typeface="Consolas" panose="020B0609020204030204" pitchFamily="49" charset="0"/>
              </a:rPr>
              <a:t> </a:t>
            </a:r>
            <a:r>
              <a:rPr lang="en-GB" sz="1600" dirty="0">
                <a:solidFill>
                  <a:srgbClr val="B5CEA8"/>
                </a:solidFill>
                <a:latin typeface="Consolas" panose="020B0609020204030204" pitchFamily="49" charset="0"/>
              </a:rPr>
              <a:t>1000</a:t>
            </a:r>
            <a:r>
              <a:rPr lang="en-GB" sz="1600" dirty="0">
                <a:solidFill>
                  <a:srgbClr val="D4D4D4"/>
                </a:solidFill>
                <a:latin typeface="Consolas" panose="020B0609020204030204" pitchFamily="49" charset="0"/>
              </a:rPr>
              <a:t> </a:t>
            </a:r>
            <a:r>
              <a:rPr lang="en-GB" sz="1600" dirty="0">
                <a:solidFill>
                  <a:srgbClr val="608B4E"/>
                </a:solidFill>
                <a:latin typeface="Consolas" panose="020B0609020204030204" pitchFamily="49" charset="0"/>
              </a:rPr>
              <a:t>// non-blocking sleep</a:t>
            </a:r>
            <a:endParaRPr lang="en-GB" sz="1600" dirty="0">
              <a:solidFill>
                <a:srgbClr val="D4D4D4"/>
              </a:solidFill>
              <a:latin typeface="Consolas" panose="020B0609020204030204" pitchFamily="49" charset="0"/>
            </a:endParaRPr>
          </a:p>
          <a:p>
            <a:r>
              <a:rPr lang="en-GB" sz="1600" dirty="0">
                <a:solidFill>
                  <a:srgbClr val="569CD6"/>
                </a:solidFill>
                <a:latin typeface="Consolas" panose="020B0609020204030204" pitchFamily="49" charset="0"/>
              </a:rPr>
              <a:t>    yield</a:t>
            </a:r>
            <a:r>
              <a:rPr lang="en-GB" sz="1600" dirty="0">
                <a:solidFill>
                  <a:srgbClr val="D4D4D4"/>
                </a:solidFill>
                <a:latin typeface="Consolas" panose="020B0609020204030204" pitchFamily="49" charset="0"/>
              </a:rPr>
              <a:t> </a:t>
            </a:r>
            <a:r>
              <a:rPr lang="en-GB" sz="1600" dirty="0">
                <a:solidFill>
                  <a:srgbClr val="B5CEA8"/>
                </a:solidFill>
                <a:latin typeface="Consolas" panose="020B0609020204030204" pitchFamily="49" charset="0"/>
              </a:rPr>
              <a:t>2</a:t>
            </a:r>
            <a:endParaRPr lang="en-GB" sz="1600" dirty="0">
              <a:solidFill>
                <a:srgbClr val="D4D4D4"/>
              </a:solidFill>
              <a:latin typeface="Consolas" panose="020B0609020204030204" pitchFamily="49" charset="0"/>
            </a:endParaRPr>
          </a:p>
          <a:p>
            <a:r>
              <a:rPr lang="en-GB" sz="1600" dirty="0">
                <a:solidFill>
                  <a:srgbClr val="569CD6"/>
                </a:solidFill>
                <a:latin typeface="Consolas" panose="020B0609020204030204" pitchFamily="49" charset="0"/>
              </a:rPr>
              <a:t>}</a:t>
            </a:r>
            <a:endParaRPr lang="en-GB" sz="1600" b="0" dirty="0">
              <a:solidFill>
                <a:srgbClr val="D4D4D4"/>
              </a:solidFill>
              <a:effectLst/>
              <a:latin typeface="Consolas" panose="020B0609020204030204" pitchFamily="49" charset="0"/>
            </a:endParaRPr>
          </a:p>
        </p:txBody>
      </p:sp>
      <p:sp>
        <p:nvSpPr>
          <p:cNvPr id="10" name="Rectangle: Folded Corner 9">
            <a:extLst>
              <a:ext uri="{FF2B5EF4-FFF2-40B4-BE49-F238E27FC236}">
                <a16:creationId xmlns:a16="http://schemas.microsoft.com/office/drawing/2014/main" xmlns="" id="{22CE26F8-814E-4FDD-A293-EFBE8E4BE128}"/>
              </a:ext>
            </a:extLst>
          </p:cNvPr>
          <p:cNvSpPr/>
          <p:nvPr/>
        </p:nvSpPr>
        <p:spPr bwMode="auto">
          <a:xfrm>
            <a:off x="5486399" y="3493053"/>
            <a:ext cx="6405097" cy="1943608"/>
          </a:xfrm>
          <a:prstGeom prst="foldedCorner">
            <a:avLst/>
          </a:prstGeom>
          <a:solidFill>
            <a:srgbClr val="333333"/>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r>
              <a:rPr lang="en-GB" sz="1600" dirty="0">
                <a:solidFill>
                  <a:srgbClr val="569CD6"/>
                </a:solidFill>
                <a:latin typeface="Consolas" panose="020B0609020204030204" pitchFamily="49" charset="0"/>
              </a:rPr>
              <a:t>let</a:t>
            </a:r>
            <a:r>
              <a:rPr lang="en-GB" sz="1600" dirty="0">
                <a:solidFill>
                  <a:srgbClr val="D4D4D4"/>
                </a:solidFill>
                <a:latin typeface="Consolas" panose="020B0609020204030204" pitchFamily="49" charset="0"/>
              </a:rPr>
              <a:t> </a:t>
            </a:r>
            <a:r>
              <a:rPr lang="en-GB" sz="1600" dirty="0" err="1">
                <a:solidFill>
                  <a:srgbClr val="9CDCFE"/>
                </a:solidFill>
                <a:latin typeface="Consolas" panose="020B0609020204030204" pitchFamily="49" charset="0"/>
              </a:rPr>
              <a:t>intervalMs</a:t>
            </a:r>
            <a:r>
              <a:rPr lang="en-GB" sz="1600" dirty="0">
                <a:solidFill>
                  <a:srgbClr val="D4D4D4"/>
                </a:solidFill>
                <a:latin typeface="Consolas" panose="020B0609020204030204" pitchFamily="49" charset="0"/>
              </a:rPr>
              <a:t> (</a:t>
            </a:r>
            <a:r>
              <a:rPr lang="en-GB" sz="1600" dirty="0" err="1">
                <a:solidFill>
                  <a:srgbClr val="9CDCFE"/>
                </a:solidFill>
                <a:latin typeface="Consolas" panose="020B0609020204030204" pitchFamily="49" charset="0"/>
              </a:rPr>
              <a:t>periodMs</a:t>
            </a:r>
            <a:r>
              <a:rPr lang="en-GB" sz="1600" dirty="0" err="1">
                <a:solidFill>
                  <a:srgbClr val="D4D4D4"/>
                </a:solidFill>
                <a:latin typeface="Consolas" panose="020B0609020204030204" pitchFamily="49" charset="0"/>
              </a:rPr>
              <a:t>:</a:t>
            </a:r>
            <a:r>
              <a:rPr lang="en-GB" sz="1600" dirty="0" err="1">
                <a:solidFill>
                  <a:srgbClr val="9CDCFE"/>
                </a:solidFill>
                <a:latin typeface="Consolas" panose="020B0609020204030204" pitchFamily="49" charset="0"/>
              </a:rPr>
              <a:t>int</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a:t>
            </a:r>
            <a:r>
              <a:rPr lang="en-GB" sz="1600" dirty="0">
                <a:solidFill>
                  <a:srgbClr val="D4D4D4"/>
                </a:solidFill>
                <a:latin typeface="Consolas" panose="020B0609020204030204" pitchFamily="49" charset="0"/>
              </a:rPr>
              <a:t> </a:t>
            </a:r>
            <a:r>
              <a:rPr lang="en-GB" sz="1600" dirty="0" err="1">
                <a:solidFill>
                  <a:srgbClr val="569CD6"/>
                </a:solidFill>
                <a:latin typeface="Consolas" panose="020B0609020204030204" pitchFamily="49" charset="0"/>
              </a:rPr>
              <a:t>asyncSeq</a:t>
            </a:r>
            <a:r>
              <a:rPr lang="en-GB" sz="1600" dirty="0">
                <a:solidFill>
                  <a:srgbClr val="569CD6"/>
                </a:solidFill>
                <a:latin typeface="Consolas" panose="020B0609020204030204" pitchFamily="49" charset="0"/>
              </a:rPr>
              <a:t> {</a:t>
            </a:r>
            <a:endParaRPr lang="en-GB" sz="1600" dirty="0">
              <a:solidFill>
                <a:srgbClr val="D4D4D4"/>
              </a:solidFill>
              <a:latin typeface="Consolas" panose="020B0609020204030204" pitchFamily="49" charset="0"/>
            </a:endParaRPr>
          </a:p>
          <a:p>
            <a:r>
              <a:rPr lang="en-GB" sz="1600" dirty="0">
                <a:solidFill>
                  <a:srgbClr val="569CD6"/>
                </a:solidFill>
                <a:latin typeface="Consolas" panose="020B0609020204030204" pitchFamily="49" charset="0"/>
              </a:rPr>
              <a:t>    yield</a:t>
            </a:r>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DateTime.UtcNow</a:t>
            </a:r>
            <a:endParaRPr lang="en-GB" sz="1600" dirty="0">
              <a:solidFill>
                <a:srgbClr val="D4D4D4"/>
              </a:solidFill>
              <a:latin typeface="Consolas" panose="020B0609020204030204" pitchFamily="49" charset="0"/>
            </a:endParaRPr>
          </a:p>
          <a:p>
            <a:r>
              <a:rPr lang="en-GB" sz="1600" dirty="0">
                <a:solidFill>
                  <a:srgbClr val="569CD6"/>
                </a:solidFill>
                <a:latin typeface="Consolas" panose="020B0609020204030204" pitchFamily="49" charset="0"/>
              </a:rPr>
              <a:t>    while</a:t>
            </a:r>
            <a:r>
              <a:rPr lang="en-GB" sz="1600" dirty="0">
                <a:solidFill>
                  <a:srgbClr val="D4D4D4"/>
                </a:solidFill>
                <a:latin typeface="Consolas" panose="020B0609020204030204" pitchFamily="49" charset="0"/>
              </a:rPr>
              <a:t> true </a:t>
            </a:r>
            <a:r>
              <a:rPr lang="en-GB" sz="1600" dirty="0">
                <a:solidFill>
                  <a:srgbClr val="569CD6"/>
                </a:solidFill>
                <a:latin typeface="Consolas" panose="020B0609020204030204" pitchFamily="49" charset="0"/>
              </a:rPr>
              <a:t>do</a:t>
            </a:r>
            <a:endParaRPr lang="en-GB" sz="1600" dirty="0">
              <a:solidFill>
                <a:srgbClr val="D4D4D4"/>
              </a:solidFill>
              <a:latin typeface="Consolas" panose="020B0609020204030204" pitchFamily="49" charset="0"/>
            </a:endParaRPr>
          </a:p>
          <a:p>
            <a:r>
              <a:rPr lang="en-GB" sz="1600" dirty="0">
                <a:solidFill>
                  <a:srgbClr val="569CD6"/>
                </a:solidFill>
                <a:latin typeface="Consolas" panose="020B0609020204030204" pitchFamily="49" charset="0"/>
              </a:rPr>
              <a:t>        do!</a:t>
            </a:r>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Async.Sleep</a:t>
            </a:r>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periodMs</a:t>
            </a:r>
            <a:endParaRPr lang="en-GB" sz="1600" dirty="0">
              <a:solidFill>
                <a:srgbClr val="D4D4D4"/>
              </a:solidFill>
              <a:latin typeface="Consolas" panose="020B0609020204030204" pitchFamily="49" charset="0"/>
            </a:endParaRPr>
          </a:p>
          <a:p>
            <a:r>
              <a:rPr lang="en-GB" sz="1600" dirty="0">
                <a:solidFill>
                  <a:srgbClr val="569CD6"/>
                </a:solidFill>
                <a:latin typeface="Consolas" panose="020B0609020204030204" pitchFamily="49" charset="0"/>
              </a:rPr>
              <a:t>        yield</a:t>
            </a:r>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DateTime.UtcNow</a:t>
            </a:r>
            <a:r>
              <a:rPr lang="en-GB" sz="1600" dirty="0">
                <a:solidFill>
                  <a:srgbClr val="D4D4D4"/>
                </a:solidFill>
                <a:latin typeface="Consolas" panose="020B0609020204030204" pitchFamily="49" charset="0"/>
              </a:rPr>
              <a:t> </a:t>
            </a:r>
          </a:p>
          <a:p>
            <a:r>
              <a:rPr lang="en-GB" sz="1600" dirty="0">
                <a:solidFill>
                  <a:srgbClr val="569CD6"/>
                </a:solidFill>
                <a:latin typeface="Consolas" panose="020B0609020204030204" pitchFamily="49" charset="0"/>
              </a:rPr>
              <a:t>}</a:t>
            </a:r>
            <a:endParaRPr lang="en-GB" sz="1600" b="0" dirty="0">
              <a:solidFill>
                <a:srgbClr val="D4D4D4"/>
              </a:solidFill>
              <a:effectLst/>
              <a:latin typeface="Consolas" panose="020B0609020204030204" pitchFamily="49" charset="0"/>
            </a:endParaRPr>
          </a:p>
        </p:txBody>
      </p:sp>
      <p:sp>
        <p:nvSpPr>
          <p:cNvPr id="11" name="Rectangle 10">
            <a:extLst>
              <a:ext uri="{FF2B5EF4-FFF2-40B4-BE49-F238E27FC236}">
                <a16:creationId xmlns:a16="http://schemas.microsoft.com/office/drawing/2014/main" xmlns="" id="{6815FB37-EB40-4F3E-B8DB-FE9B6DB7F6B2}"/>
              </a:ext>
            </a:extLst>
          </p:cNvPr>
          <p:cNvSpPr/>
          <p:nvPr/>
        </p:nvSpPr>
        <p:spPr>
          <a:xfrm>
            <a:off x="4722751" y="5689406"/>
            <a:ext cx="5637056" cy="369332"/>
          </a:xfrm>
          <a:prstGeom prst="rect">
            <a:avLst/>
          </a:prstGeom>
        </p:spPr>
        <p:txBody>
          <a:bodyPr wrap="none">
            <a:spAutoFit/>
          </a:bodyPr>
          <a:lstStyle/>
          <a:p>
            <a:r>
              <a:rPr lang="en-GB" dirty="0">
                <a:hlinkClick r:id="rId2"/>
              </a:rPr>
              <a:t>https://fsprojects.github.io/FSharp.Control.AsyncSeq/</a:t>
            </a:r>
            <a:r>
              <a:rPr lang="en-GB" dirty="0"/>
              <a:t> </a:t>
            </a:r>
          </a:p>
        </p:txBody>
      </p:sp>
    </p:spTree>
    <p:extLst>
      <p:ext uri="{BB962C8B-B14F-4D97-AF65-F5344CB8AC3E}">
        <p14:creationId xmlns:p14="http://schemas.microsoft.com/office/powerpoint/2010/main" val="604121983"/>
      </p:ext>
    </p:extLst>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34353" y="965370"/>
            <a:ext cx="11176000" cy="1731243"/>
          </a:xfrm>
        </p:spPr>
        <p:txBody>
          <a:bodyPr/>
          <a:lstStyle/>
          <a:p>
            <a:r>
              <a:rPr lang="en-GB" sz="4000" dirty="0">
                <a:latin typeface="Segoe UI Light" panose="020B0502040204020203" pitchFamily="34" charset="0"/>
                <a:cs typeface="Segoe UI Light" panose="020B0502040204020203" pitchFamily="34" charset="0"/>
              </a:rPr>
              <a:t>Foundations of the F# Design (~2007)</a:t>
            </a: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
            </a:r>
            <a:br>
              <a:rPr lang="en-GB" sz="4000" dirty="0">
                <a:latin typeface="Segoe UI Light" panose="020B0502040204020203" pitchFamily="34" charset="0"/>
                <a:cs typeface="Segoe UI Light" panose="020B0502040204020203" pitchFamily="34" charset="0"/>
              </a:rPr>
            </a:br>
            <a:endParaRPr lang="en-GB" dirty="0">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xmlns="" id="{5D3E1728-DF63-485D-8BE0-A457CE827D1D}"/>
              </a:ext>
            </a:extLst>
          </p:cNvPr>
          <p:cNvPicPr>
            <a:picLocks noChangeAspect="1"/>
          </p:cNvPicPr>
          <p:nvPr/>
        </p:nvPicPr>
        <p:blipFill>
          <a:blip r:embed="rId2"/>
          <a:stretch>
            <a:fillRect/>
          </a:stretch>
        </p:blipFill>
        <p:spPr>
          <a:xfrm>
            <a:off x="3282271" y="1941074"/>
            <a:ext cx="5480164" cy="3858174"/>
          </a:xfrm>
          <a:prstGeom prst="rect">
            <a:avLst/>
          </a:prstGeom>
        </p:spPr>
      </p:pic>
    </p:spTree>
    <p:extLst>
      <p:ext uri="{BB962C8B-B14F-4D97-AF65-F5344CB8AC3E}">
        <p14:creationId xmlns:p14="http://schemas.microsoft.com/office/powerpoint/2010/main" val="336446019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48595" y="469259"/>
            <a:ext cx="11176000" cy="553998"/>
          </a:xfrm>
        </p:spPr>
        <p:txBody>
          <a:bodyPr/>
          <a:lstStyle/>
          <a:p>
            <a:pPr algn="l"/>
            <a:r>
              <a:rPr lang="en-GB" sz="4000" dirty="0" err="1">
                <a:latin typeface="Segoe UI Light" panose="020B0502040204020203" pitchFamily="34" charset="0"/>
              </a:rPr>
              <a:t>asyncMaybe</a:t>
            </a:r>
            <a:r>
              <a:rPr lang="en-GB" sz="4000" dirty="0">
                <a:latin typeface="Segoe UI Light" panose="020B0502040204020203" pitchFamily="34" charset="0"/>
              </a:rPr>
              <a:t> { … }</a:t>
            </a:r>
            <a:endParaRPr lang="en-GB" dirty="0">
              <a:latin typeface="Segoe UI Light" panose="020B0502040204020203" pitchFamily="34" charset="0"/>
            </a:endParaRPr>
          </a:p>
        </p:txBody>
      </p:sp>
      <p:sp>
        <p:nvSpPr>
          <p:cNvPr id="5" name="Title 3">
            <a:extLst>
              <a:ext uri="{FF2B5EF4-FFF2-40B4-BE49-F238E27FC236}">
                <a16:creationId xmlns:a16="http://schemas.microsoft.com/office/drawing/2014/main" xmlns="" id="{E351F08C-66CB-4A22-BFB9-DEB7FB12DD8E}"/>
              </a:ext>
            </a:extLst>
          </p:cNvPr>
          <p:cNvSpPr txBox="1">
            <a:spLocks/>
          </p:cNvSpPr>
          <p:nvPr/>
        </p:nvSpPr>
        <p:spPr>
          <a:xfrm>
            <a:off x="389283" y="1209502"/>
            <a:ext cx="4538344" cy="3323987"/>
          </a:xfrm>
          <a:prstGeom prst="rect">
            <a:avLst/>
          </a:prstGeom>
        </p:spPr>
        <p:txBody>
          <a:bodyPr vert="horz" wrap="square" lIns="0" tIns="0" rIns="0" bIns="0" rtlCol="0" anchor="t">
            <a:spAutoFit/>
          </a:bodyPr>
          <a:lstStyle>
            <a:lvl1pPr algn="ctr" defTabSz="933007" rtl="0" eaLnBrk="1" latinLnBrk="0" hangingPunct="1">
              <a:lnSpc>
                <a:spcPct val="90000"/>
              </a:lnSpc>
              <a:spcBef>
                <a:spcPct val="0"/>
              </a:spcBef>
              <a:buNone/>
              <a:defRPr lang="en-US" sz="4500" b="0" kern="1200" cap="none" spc="-102" baseline="0">
                <a:ln w="3175">
                  <a:noFill/>
                </a:ln>
                <a:gradFill flip="none" rotWithShape="1">
                  <a:gsLst>
                    <a:gs pos="0">
                      <a:schemeClr val="tx1"/>
                    </a:gs>
                    <a:gs pos="86000">
                      <a:schemeClr val="tx1"/>
                    </a:gs>
                  </a:gsLst>
                  <a:lin ang="5400000" scaled="0"/>
                  <a:tileRect/>
                </a:gradFill>
                <a:effectLst/>
                <a:latin typeface="Candara" pitchFamily="34" charset="0"/>
                <a:ea typeface="+mn-ea"/>
                <a:cs typeface="Arial" charset="0"/>
              </a:defRPr>
            </a:lvl1pPr>
          </a:lstStyle>
          <a:p>
            <a:pPr marL="457200" indent="-457200" algn="l">
              <a:buFontTx/>
              <a:buChar char="-"/>
            </a:pPr>
            <a:r>
              <a:rPr lang="en-GB" sz="2400" spc="0" dirty="0">
                <a:latin typeface="Segoe UI Light" panose="020B0502040204020203" pitchFamily="34" charset="0"/>
              </a:rPr>
              <a:t>I absolutely love the uses of this CE in the </a:t>
            </a:r>
            <a:r>
              <a:rPr lang="en-GB" sz="2400" spc="0" dirty="0" err="1">
                <a:latin typeface="Segoe UI Light" panose="020B0502040204020203" pitchFamily="34" charset="0"/>
              </a:rPr>
              <a:t>FSharp.Editor</a:t>
            </a:r>
            <a:r>
              <a:rPr lang="en-GB" sz="2400" spc="0" dirty="0">
                <a:latin typeface="Segoe UI Light" panose="020B0502040204020203" pitchFamily="34" charset="0"/>
              </a:rPr>
              <a:t> implementation by Vasily Kirichenko</a:t>
            </a:r>
          </a:p>
          <a:p>
            <a:pPr marL="457200" indent="-457200" algn="l">
              <a:buFontTx/>
              <a:buChar char="-"/>
            </a:pPr>
            <a:endParaRPr lang="en-GB" sz="2400" spc="0" dirty="0">
              <a:latin typeface="Segoe UI Light" panose="020B0502040204020203" pitchFamily="34" charset="0"/>
            </a:endParaRPr>
          </a:p>
          <a:p>
            <a:pPr marL="457200" indent="-457200" algn="l">
              <a:buFontTx/>
              <a:buChar char="-"/>
            </a:pPr>
            <a:r>
              <a:rPr lang="en-GB" sz="2400" spc="0" dirty="0">
                <a:latin typeface="Segoe UI Light" panose="020B0502040204020203" pitchFamily="34" charset="0"/>
              </a:rPr>
              <a:t>This helps makes some of the clearest, most declarative, most robust editor implementation code I know</a:t>
            </a:r>
          </a:p>
          <a:p>
            <a:pPr marL="457200" indent="-457200" algn="l">
              <a:buFontTx/>
              <a:buChar char="-"/>
            </a:pPr>
            <a:endParaRPr lang="en-GB" sz="2400" spc="0" dirty="0">
              <a:latin typeface="Segoe UI Light" panose="020B0502040204020203" pitchFamily="34" charset="0"/>
            </a:endParaRPr>
          </a:p>
        </p:txBody>
      </p:sp>
      <p:sp>
        <p:nvSpPr>
          <p:cNvPr id="8" name="Rectangle 7">
            <a:extLst>
              <a:ext uri="{FF2B5EF4-FFF2-40B4-BE49-F238E27FC236}">
                <a16:creationId xmlns:a16="http://schemas.microsoft.com/office/drawing/2014/main" xmlns="" id="{7637B295-0636-4650-8B3F-BBDA51F414F1}"/>
              </a:ext>
            </a:extLst>
          </p:cNvPr>
          <p:cNvSpPr/>
          <p:nvPr/>
        </p:nvSpPr>
        <p:spPr bwMode="auto">
          <a:xfrm>
            <a:off x="5486400" y="5632315"/>
            <a:ext cx="3229126" cy="2042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200" dirty="0">
              <a:gradFill>
                <a:gsLst>
                  <a:gs pos="0">
                    <a:srgbClr val="FFFFFF"/>
                  </a:gs>
                  <a:gs pos="100000">
                    <a:srgbClr val="FFFFFF"/>
                  </a:gs>
                </a:gsLst>
                <a:lin ang="5400000" scaled="0"/>
              </a:gradFill>
              <a:latin typeface="Segoe Light" pitchFamily="34" charset="0"/>
            </a:endParaRPr>
          </a:p>
        </p:txBody>
      </p:sp>
      <p:sp>
        <p:nvSpPr>
          <p:cNvPr id="9" name="Rectangle 8">
            <a:extLst>
              <a:ext uri="{FF2B5EF4-FFF2-40B4-BE49-F238E27FC236}">
                <a16:creationId xmlns:a16="http://schemas.microsoft.com/office/drawing/2014/main" xmlns="" id="{88828B7D-7FD8-456B-AC71-E7317214FB54}"/>
              </a:ext>
            </a:extLst>
          </p:cNvPr>
          <p:cNvSpPr/>
          <p:nvPr/>
        </p:nvSpPr>
        <p:spPr>
          <a:xfrm>
            <a:off x="5070380" y="4036748"/>
            <a:ext cx="6096000" cy="307777"/>
          </a:xfrm>
          <a:prstGeom prst="rect">
            <a:avLst/>
          </a:prstGeom>
        </p:spPr>
        <p:txBody>
          <a:bodyPr>
            <a:spAutoFit/>
          </a:bodyPr>
          <a:lstStyle/>
          <a:p>
            <a:pPr algn="ctr" fontAlgn="base"/>
            <a:r>
              <a:rPr lang="en-GB" sz="1400" i="1" dirty="0">
                <a:solidFill>
                  <a:srgbClr val="333333"/>
                </a:solidFill>
                <a:latin typeface="Open Sans"/>
              </a:rPr>
              <a:t>v.</a:t>
            </a:r>
            <a:endParaRPr lang="en-GB" dirty="0"/>
          </a:p>
        </p:txBody>
      </p:sp>
      <p:sp>
        <p:nvSpPr>
          <p:cNvPr id="10" name="Rectangle: Folded Corner 9">
            <a:extLst>
              <a:ext uri="{FF2B5EF4-FFF2-40B4-BE49-F238E27FC236}">
                <a16:creationId xmlns:a16="http://schemas.microsoft.com/office/drawing/2014/main" xmlns="" id="{2451308E-107A-44EE-9739-3774DCA3AAFC}"/>
              </a:ext>
            </a:extLst>
          </p:cNvPr>
          <p:cNvSpPr/>
          <p:nvPr/>
        </p:nvSpPr>
        <p:spPr bwMode="auto">
          <a:xfrm>
            <a:off x="5486400" y="699024"/>
            <a:ext cx="6206247" cy="6060574"/>
          </a:xfrm>
          <a:prstGeom prst="foldedCorner">
            <a:avLst/>
          </a:prstGeom>
          <a:solidFill>
            <a:srgbClr val="333333"/>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r>
              <a:rPr lang="en-GB" sz="1200" dirty="0">
                <a:solidFill>
                  <a:srgbClr val="D4D4D4"/>
                </a:solidFill>
                <a:latin typeface="Consolas" panose="020B0609020204030204" pitchFamily="49" charset="0"/>
              </a:rPr>
              <a:t/>
            </a:r>
            <a:br>
              <a:rPr lang="en-GB" sz="1200" dirty="0">
                <a:solidFill>
                  <a:srgbClr val="D4D4D4"/>
                </a:solidFill>
                <a:latin typeface="Consolas" panose="020B0609020204030204" pitchFamily="49" charset="0"/>
              </a:rPr>
            </a:br>
            <a:r>
              <a:rPr lang="en-GB" sz="1200" dirty="0">
                <a:solidFill>
                  <a:srgbClr val="DCDCAA"/>
                </a:solidFill>
                <a:latin typeface="Consolas" panose="020B0609020204030204" pitchFamily="49" charset="0"/>
              </a:rPr>
              <a:t>[&lt;</a:t>
            </a:r>
            <a:r>
              <a:rPr lang="en-GB" sz="1200" dirty="0" err="1">
                <a:solidFill>
                  <a:srgbClr val="DCDCAA"/>
                </a:solidFill>
                <a:latin typeface="Consolas" panose="020B0609020204030204" pitchFamily="49" charset="0"/>
              </a:rPr>
              <a:t>DiagnosticAnalyzer</a:t>
            </a:r>
            <a:r>
              <a:rPr lang="en-GB" sz="1200" dirty="0">
                <a:solidFill>
                  <a:srgbClr val="DCDCAA"/>
                </a:solidFill>
                <a:latin typeface="Consolas" panose="020B0609020204030204" pitchFamily="49" charset="0"/>
              </a:rPr>
              <a:t>(</a:t>
            </a:r>
            <a:r>
              <a:rPr lang="en-GB" sz="1200" dirty="0" err="1">
                <a:solidFill>
                  <a:srgbClr val="DCDCAA"/>
                </a:solidFill>
                <a:latin typeface="Consolas" panose="020B0609020204030204" pitchFamily="49" charset="0"/>
              </a:rPr>
              <a:t>FSharpConstants.FSharpLanguageName</a:t>
            </a:r>
            <a:r>
              <a:rPr lang="en-GB" sz="1200" dirty="0">
                <a:solidFill>
                  <a:srgbClr val="DCDCAA"/>
                </a:solidFill>
                <a:latin typeface="Consolas" panose="020B0609020204030204" pitchFamily="49" charset="0"/>
              </a:rPr>
              <a:t>)&gt;]</a:t>
            </a:r>
            <a:endParaRPr lang="en-GB" sz="1200" dirty="0">
              <a:solidFill>
                <a:srgbClr val="D4D4D4"/>
              </a:solidFill>
              <a:latin typeface="Consolas" panose="020B0609020204030204" pitchFamily="49" charset="0"/>
            </a:endParaRPr>
          </a:p>
          <a:p>
            <a:r>
              <a:rPr lang="en-GB" sz="1200" dirty="0">
                <a:solidFill>
                  <a:srgbClr val="569CD6"/>
                </a:solidFill>
                <a:latin typeface="Consolas" panose="020B0609020204030204" pitchFamily="49" charset="0"/>
              </a:rPr>
              <a:t>type</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internal</a:t>
            </a:r>
            <a:r>
              <a:rPr lang="en-GB" sz="1200" dirty="0">
                <a:solidFill>
                  <a:srgbClr val="D4D4D4"/>
                </a:solidFill>
                <a:latin typeface="Consolas" panose="020B0609020204030204" pitchFamily="49" charset="0"/>
              </a:rPr>
              <a:t> </a:t>
            </a:r>
            <a:r>
              <a:rPr lang="en-GB" sz="1200" dirty="0" err="1">
                <a:solidFill>
                  <a:srgbClr val="4EC9B0"/>
                </a:solidFill>
                <a:latin typeface="Consolas" panose="020B0609020204030204" pitchFamily="49" charset="0"/>
              </a:rPr>
              <a:t>SimplifyNameDiagnosticAnalyzer</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endParaRPr lang="en-GB" sz="1200" dirty="0">
              <a:solidFill>
                <a:srgbClr val="D4D4D4"/>
              </a:solidFill>
              <a:latin typeface="Consolas" panose="020B0609020204030204" pitchFamily="49" charset="0"/>
            </a:endParaRPr>
          </a:p>
          <a:p>
            <a:r>
              <a:rPr lang="en-GB" sz="1200" dirty="0">
                <a:solidFill>
                  <a:srgbClr val="569CD6"/>
                </a:solidFill>
                <a:latin typeface="Consolas" panose="020B0609020204030204" pitchFamily="49" charset="0"/>
              </a:rPr>
              <a:t>  inherit</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DocumentDiagnosticAnalyzer</a:t>
            </a:r>
            <a:r>
              <a:rPr lang="en-GB" sz="1200" dirty="0">
                <a:solidFill>
                  <a:srgbClr val="569CD6"/>
                </a:solidFill>
                <a:latin typeface="Consolas" panose="020B0609020204030204" pitchFamily="49" charset="0"/>
              </a:rPr>
              <a:t>()</a:t>
            </a:r>
            <a:endParaRPr lang="en-GB" sz="1200" dirty="0">
              <a:solidFill>
                <a:srgbClr val="D4D4D4"/>
              </a:solidFill>
              <a:latin typeface="Consolas" panose="020B0609020204030204" pitchFamily="49" charset="0"/>
            </a:endParaRPr>
          </a:p>
          <a:p>
            <a:r>
              <a:rPr lang="en-GB" sz="1200" dirty="0">
                <a:solidFill>
                  <a:srgbClr val="D4D4D4"/>
                </a:solidFill>
                <a:latin typeface="Consolas" panose="020B0609020204030204" pitchFamily="49" charset="0"/>
              </a:rPr>
              <a:t>  static </a:t>
            </a:r>
            <a:r>
              <a:rPr lang="en-GB" sz="1200" dirty="0">
                <a:solidFill>
                  <a:srgbClr val="569CD6"/>
                </a:solidFill>
                <a:latin typeface="Consolas" panose="020B0609020204030204" pitchFamily="49" charset="0"/>
              </a:rPr>
              <a:t>let</a:t>
            </a:r>
            <a:r>
              <a:rPr lang="en-GB" sz="1200" dirty="0">
                <a:solidFill>
                  <a:srgbClr val="D4D4D4"/>
                </a:solidFill>
                <a:latin typeface="Consolas" panose="020B0609020204030204" pitchFamily="49" charset="0"/>
              </a:rPr>
              <a:t> </a:t>
            </a:r>
            <a:r>
              <a:rPr lang="en-GB" sz="1200" dirty="0">
                <a:solidFill>
                  <a:srgbClr val="9CDCFE"/>
                </a:solidFill>
                <a:latin typeface="Consolas" panose="020B0609020204030204" pitchFamily="49" charset="0"/>
              </a:rPr>
              <a:t>cache</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new</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MemoryCache</a:t>
            </a:r>
            <a:r>
              <a:rPr lang="en-GB" sz="1200" dirty="0">
                <a:solidFill>
                  <a:srgbClr val="569CD6"/>
                </a:solidFill>
                <a:latin typeface="Consolas" panose="020B0609020204030204" pitchFamily="49" charset="0"/>
              </a:rPr>
              <a:t>()</a:t>
            </a:r>
            <a:endParaRPr lang="en-GB" sz="1200" dirty="0">
              <a:solidFill>
                <a:srgbClr val="D4D4D4"/>
              </a:solidFill>
              <a:latin typeface="Consolas" panose="020B0609020204030204" pitchFamily="49" charset="0"/>
            </a:endParaRPr>
          </a:p>
          <a:p>
            <a:r>
              <a:rPr lang="en-GB" sz="1200" dirty="0">
                <a:solidFill>
                  <a:srgbClr val="569CD6"/>
                </a:solidFill>
                <a:latin typeface="Consolas" panose="020B0609020204030204" pitchFamily="49" charset="0"/>
              </a:rPr>
              <a:t>  ..</a:t>
            </a:r>
            <a:r>
              <a:rPr lang="en-GB" sz="1200" dirty="0">
                <a:solidFill>
                  <a:srgbClr val="D4D4D4"/>
                </a:solidFill>
                <a:latin typeface="Consolas" panose="020B0609020204030204" pitchFamily="49" charset="0"/>
              </a:rPr>
              <a:t>.</a:t>
            </a:r>
          </a:p>
          <a:p>
            <a:r>
              <a:rPr lang="en-GB" sz="1200" dirty="0">
                <a:solidFill>
                  <a:srgbClr val="569CD6"/>
                </a:solidFill>
                <a:latin typeface="Consolas" panose="020B0609020204030204" pitchFamily="49" charset="0"/>
              </a:rPr>
              <a:t>  override</a:t>
            </a:r>
            <a:r>
              <a:rPr lang="en-GB" sz="1200" dirty="0">
                <a:solidFill>
                  <a:srgbClr val="D4D4D4"/>
                </a:solidFill>
                <a:latin typeface="Consolas" panose="020B0609020204030204" pitchFamily="49" charset="0"/>
              </a:rPr>
              <a:t> </a:t>
            </a:r>
            <a:r>
              <a:rPr lang="en-GB" sz="1200" dirty="0">
                <a:solidFill>
                  <a:srgbClr val="9CDCFE"/>
                </a:solidFill>
                <a:latin typeface="Consolas" panose="020B0609020204030204" pitchFamily="49" charset="0"/>
              </a:rPr>
              <a:t>__.</a:t>
            </a:r>
            <a:r>
              <a:rPr lang="en-GB" sz="1200" dirty="0" err="1">
                <a:solidFill>
                  <a:srgbClr val="9CDCFE"/>
                </a:solidFill>
                <a:latin typeface="Consolas" panose="020B0609020204030204" pitchFamily="49" charset="0"/>
              </a:rPr>
              <a:t>SupportedDiagnostics</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a:t>
            </a:r>
          </a:p>
          <a:p>
            <a:r>
              <a:rPr lang="en-GB" sz="1200" dirty="0">
                <a:solidFill>
                  <a:srgbClr val="D4D4D4"/>
                </a:solidFill>
                <a:latin typeface="Consolas" panose="020B0609020204030204" pitchFamily="49" charset="0"/>
              </a:rPr>
              <a:t/>
            </a:r>
            <a:br>
              <a:rPr lang="en-GB" sz="1200" dirty="0">
                <a:solidFill>
                  <a:srgbClr val="D4D4D4"/>
                </a:solidFill>
                <a:latin typeface="Consolas" panose="020B0609020204030204" pitchFamily="49" charset="0"/>
              </a:rPr>
            </a:b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override</a:t>
            </a:r>
            <a:r>
              <a:rPr lang="en-GB" sz="1200" dirty="0">
                <a:solidFill>
                  <a:srgbClr val="D4D4D4"/>
                </a:solidFill>
                <a:latin typeface="Consolas" panose="020B0609020204030204" pitchFamily="49" charset="0"/>
              </a:rPr>
              <a:t> </a:t>
            </a:r>
            <a:r>
              <a:rPr lang="en-GB" sz="1200" dirty="0">
                <a:solidFill>
                  <a:srgbClr val="9CDCFE"/>
                </a:solidFill>
                <a:latin typeface="Consolas" panose="020B0609020204030204" pitchFamily="49" charset="0"/>
              </a:rPr>
              <a:t>__.</a:t>
            </a:r>
            <a:r>
              <a:rPr lang="en-GB" sz="1200" dirty="0" err="1">
                <a:solidFill>
                  <a:srgbClr val="9CDCFE"/>
                </a:solidFill>
                <a:latin typeface="Consolas" panose="020B0609020204030204" pitchFamily="49" charset="0"/>
              </a:rPr>
              <a:t>AnalyzeSemanticsAsync</a:t>
            </a:r>
            <a:r>
              <a:rPr lang="en-GB" sz="1200" dirty="0">
                <a:solidFill>
                  <a:srgbClr val="D4D4D4"/>
                </a:solidFill>
                <a:latin typeface="Consolas" panose="020B0609020204030204" pitchFamily="49" charset="0"/>
              </a:rPr>
              <a:t>(</a:t>
            </a:r>
            <a:r>
              <a:rPr lang="en-GB" sz="1200" dirty="0">
                <a:solidFill>
                  <a:srgbClr val="9CDCFE"/>
                </a:solidFill>
                <a:latin typeface="Consolas" panose="020B0609020204030204" pitchFamily="49" charset="0"/>
              </a:rPr>
              <a:t>document</a:t>
            </a:r>
            <a:r>
              <a:rPr lang="en-GB" sz="1200" dirty="0">
                <a:solidFill>
                  <a:srgbClr val="D4D4D4"/>
                </a:solidFill>
                <a:latin typeface="Consolas" panose="020B0609020204030204" pitchFamily="49" charset="0"/>
              </a:rPr>
              <a:t>, </a:t>
            </a:r>
            <a:r>
              <a:rPr lang="en-GB" sz="1200" dirty="0" err="1">
                <a:solidFill>
                  <a:srgbClr val="9CDCFE"/>
                </a:solidFill>
                <a:latin typeface="Consolas" panose="020B0609020204030204" pitchFamily="49" charset="0"/>
              </a:rPr>
              <a:t>cancellationToken</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endParaRPr lang="en-GB" sz="1200" dirty="0">
              <a:solidFill>
                <a:srgbClr val="D4D4D4"/>
              </a:solidFill>
              <a:latin typeface="Consolas" panose="020B0609020204030204" pitchFamily="49" charset="0"/>
            </a:endParaRPr>
          </a:p>
          <a:p>
            <a:endParaRPr lang="en-GB" sz="1200" dirty="0">
              <a:solidFill>
                <a:srgbClr val="569CD6"/>
              </a:solidFill>
              <a:latin typeface="Consolas" panose="020B0609020204030204" pitchFamily="49" charset="0"/>
            </a:endParaRPr>
          </a:p>
          <a:p>
            <a:r>
              <a:rPr lang="en-GB" sz="1200" dirty="0">
                <a:solidFill>
                  <a:srgbClr val="569CD6"/>
                </a:solidFill>
                <a:latin typeface="Consolas" panose="020B0609020204030204" pitchFamily="49" charset="0"/>
              </a:rPr>
              <a:t>    </a:t>
            </a:r>
            <a:r>
              <a:rPr lang="en-GB" sz="1200" dirty="0" err="1">
                <a:solidFill>
                  <a:srgbClr val="569CD6"/>
                </a:solidFill>
                <a:latin typeface="Consolas" panose="020B0609020204030204" pitchFamily="49" charset="0"/>
              </a:rPr>
              <a:t>asyncMaybe</a:t>
            </a:r>
            <a:r>
              <a:rPr lang="en-GB" sz="1200" dirty="0">
                <a:solidFill>
                  <a:srgbClr val="569CD6"/>
                </a:solidFill>
                <a:latin typeface="Consolas" panose="020B0609020204030204" pitchFamily="49" charset="0"/>
              </a:rPr>
              <a:t> {</a:t>
            </a:r>
            <a:endParaRPr lang="en-GB" sz="1200" dirty="0">
              <a:solidFill>
                <a:srgbClr val="D4D4D4"/>
              </a:solidFill>
              <a:latin typeface="Consolas" panose="020B0609020204030204" pitchFamily="49" charset="0"/>
            </a:endParaRPr>
          </a:p>
          <a:p>
            <a:r>
              <a:rPr lang="en-GB" sz="1200" dirty="0">
                <a:solidFill>
                  <a:srgbClr val="569CD6"/>
                </a:solidFill>
                <a:latin typeface="Consolas" panose="020B0609020204030204" pitchFamily="49" charset="0"/>
              </a:rPr>
              <a:t>      do!</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Option.guard</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Settings.CodeFixes.SimplifyName</a:t>
            </a:r>
            <a:endParaRPr lang="en-GB" sz="1200" dirty="0">
              <a:solidFill>
                <a:srgbClr val="D4D4D4"/>
              </a:solidFill>
              <a:latin typeface="Consolas" panose="020B0609020204030204" pitchFamily="49" charset="0"/>
            </a:endParaRPr>
          </a:p>
          <a:p>
            <a:r>
              <a:rPr lang="en-GB" sz="1200" dirty="0">
                <a:solidFill>
                  <a:srgbClr val="569CD6"/>
                </a:solidFill>
                <a:latin typeface="Consolas" panose="020B0609020204030204" pitchFamily="49" charset="0"/>
              </a:rPr>
              <a:t>      do</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Trace.TraceInformation</a:t>
            </a:r>
            <a:r>
              <a:rPr lang="en-GB" sz="1200" dirty="0">
                <a:solidFill>
                  <a:srgbClr val="D4D4D4"/>
                </a:solidFill>
                <a:latin typeface="Consolas" panose="020B0609020204030204" pitchFamily="49" charset="0"/>
              </a:rPr>
              <a:t>(…)</a:t>
            </a:r>
          </a:p>
          <a:p>
            <a:r>
              <a:rPr lang="en-GB" sz="1200" dirty="0">
                <a:solidFill>
                  <a:srgbClr val="569CD6"/>
                </a:solidFill>
                <a:latin typeface="Consolas" panose="020B0609020204030204" pitchFamily="49" charset="0"/>
              </a:rPr>
              <a:t>      do!</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Async.Sleep</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InitialDelay</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|&gt;</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liftAsync</a:t>
            </a:r>
            <a:r>
              <a:rPr lang="en-GB" sz="1200" dirty="0">
                <a:solidFill>
                  <a:srgbClr val="D4D4D4"/>
                </a:solidFill>
                <a:latin typeface="Consolas" panose="020B0609020204030204" pitchFamily="49" charset="0"/>
              </a:rPr>
              <a:t> </a:t>
            </a:r>
          </a:p>
          <a:p>
            <a:endParaRPr lang="en-GB" sz="1200" dirty="0">
              <a:solidFill>
                <a:srgbClr val="D4D4D4"/>
              </a:solidFill>
              <a:latin typeface="Consolas" panose="020B0609020204030204" pitchFamily="49" charset="0"/>
            </a:endParaRPr>
          </a:p>
          <a:p>
            <a:r>
              <a:rPr lang="en-GB" sz="1200" dirty="0">
                <a:solidFill>
                  <a:srgbClr val="569CD6"/>
                </a:solidFill>
                <a:latin typeface="Consolas" panose="020B0609020204030204" pitchFamily="49" charset="0"/>
              </a:rPr>
              <a:t>      let!</a:t>
            </a:r>
            <a:r>
              <a:rPr lang="en-GB" sz="1200" dirty="0">
                <a:solidFill>
                  <a:srgbClr val="D4D4D4"/>
                </a:solidFill>
                <a:latin typeface="Consolas" panose="020B0609020204030204" pitchFamily="49" charset="0"/>
              </a:rPr>
              <a:t> </a:t>
            </a:r>
            <a:r>
              <a:rPr lang="en-GB" sz="1200" dirty="0">
                <a:solidFill>
                  <a:srgbClr val="9CDCFE"/>
                </a:solidFill>
                <a:latin typeface="Consolas" panose="020B0609020204030204" pitchFamily="49" charset="0"/>
              </a:rPr>
              <a:t>_</a:t>
            </a:r>
            <a:r>
              <a:rPr lang="en-GB" sz="1200" dirty="0" err="1">
                <a:solidFill>
                  <a:srgbClr val="9CDCFE"/>
                </a:solidFill>
                <a:latin typeface="Consolas" panose="020B0609020204030204" pitchFamily="49" charset="0"/>
              </a:rPr>
              <a:t>parsingOptions</a:t>
            </a:r>
            <a:r>
              <a:rPr lang="en-GB" sz="1200" dirty="0">
                <a:solidFill>
                  <a:srgbClr val="9CDCFE"/>
                </a:solidFill>
                <a:latin typeface="Consolas" panose="020B0609020204030204" pitchFamily="49" charset="0"/>
              </a:rPr>
              <a:t>, </a:t>
            </a:r>
            <a:r>
              <a:rPr lang="en-GB" sz="1200" dirty="0" err="1">
                <a:solidFill>
                  <a:srgbClr val="9CDCFE"/>
                </a:solidFill>
                <a:latin typeface="Consolas" panose="020B0609020204030204" pitchFamily="49" charset="0"/>
              </a:rPr>
              <a:t>projectOptions</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a:t>
            </a:r>
          </a:p>
          <a:p>
            <a:endParaRPr lang="en-GB" sz="1200" dirty="0">
              <a:solidFill>
                <a:srgbClr val="569CD6"/>
              </a:solidFill>
              <a:latin typeface="Consolas" panose="020B0609020204030204" pitchFamily="49" charset="0"/>
            </a:endParaRPr>
          </a:p>
          <a:p>
            <a:r>
              <a:rPr lang="en-GB" sz="1200" dirty="0">
                <a:solidFill>
                  <a:srgbClr val="569CD6"/>
                </a:solidFill>
                <a:latin typeface="Consolas" panose="020B0609020204030204" pitchFamily="49" charset="0"/>
              </a:rPr>
              <a:t>      let!</a:t>
            </a:r>
            <a:r>
              <a:rPr lang="en-GB" sz="1200" dirty="0">
                <a:solidFill>
                  <a:srgbClr val="D4D4D4"/>
                </a:solidFill>
                <a:latin typeface="Consolas" panose="020B0609020204030204" pitchFamily="49" charset="0"/>
              </a:rPr>
              <a:t> </a:t>
            </a:r>
            <a:r>
              <a:rPr lang="en-GB" sz="1200" dirty="0" err="1">
                <a:solidFill>
                  <a:srgbClr val="9CDCFE"/>
                </a:solidFill>
                <a:latin typeface="Consolas" panose="020B0609020204030204" pitchFamily="49" charset="0"/>
              </a:rPr>
              <a:t>textVersion</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a:t>
            </a:r>
          </a:p>
          <a:p>
            <a:endParaRPr lang="en-GB" sz="1200" dirty="0">
              <a:solidFill>
                <a:srgbClr val="569CD6"/>
              </a:solidFill>
              <a:latin typeface="Consolas" panose="020B0609020204030204" pitchFamily="49" charset="0"/>
            </a:endParaRPr>
          </a:p>
          <a:p>
            <a:r>
              <a:rPr lang="en-GB" sz="1200" dirty="0">
                <a:solidFill>
                  <a:srgbClr val="569CD6"/>
                </a:solidFill>
                <a:latin typeface="Consolas" panose="020B0609020204030204" pitchFamily="49" charset="0"/>
              </a:rPr>
              <a:t>      let</a:t>
            </a:r>
            <a:r>
              <a:rPr lang="en-GB" sz="1200" dirty="0">
                <a:solidFill>
                  <a:srgbClr val="D4D4D4"/>
                </a:solidFill>
                <a:latin typeface="Consolas" panose="020B0609020204030204" pitchFamily="49" charset="0"/>
              </a:rPr>
              <a:t> </a:t>
            </a:r>
            <a:r>
              <a:rPr lang="en-GB" sz="1200" dirty="0">
                <a:solidFill>
                  <a:srgbClr val="9CDCFE"/>
                </a:solidFill>
                <a:latin typeface="Consolas" panose="020B0609020204030204" pitchFamily="49" charset="0"/>
              </a:rPr>
              <a:t>key</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document.Id.ToString</a:t>
            </a:r>
            <a:r>
              <a:rPr lang="en-GB" sz="1200" dirty="0">
                <a:solidFill>
                  <a:srgbClr val="569CD6"/>
                </a:solidFill>
                <a:latin typeface="Consolas" panose="020B0609020204030204" pitchFamily="49" charset="0"/>
              </a:rPr>
              <a:t>()</a:t>
            </a:r>
            <a:endParaRPr lang="en-GB" sz="1200" dirty="0">
              <a:solidFill>
                <a:srgbClr val="D4D4D4"/>
              </a:solidFill>
              <a:latin typeface="Consolas" panose="020B0609020204030204" pitchFamily="49" charset="0"/>
            </a:endParaRPr>
          </a:p>
          <a:p>
            <a:endParaRPr lang="en-GB" sz="1200" dirty="0">
              <a:solidFill>
                <a:srgbClr val="569CD6"/>
              </a:solidFill>
              <a:latin typeface="Consolas" panose="020B0609020204030204" pitchFamily="49" charset="0"/>
            </a:endParaRPr>
          </a:p>
          <a:p>
            <a:r>
              <a:rPr lang="en-GB" sz="1200" dirty="0">
                <a:solidFill>
                  <a:srgbClr val="569CD6"/>
                </a:solidFill>
                <a:latin typeface="Consolas" panose="020B0609020204030204" pitchFamily="49" charset="0"/>
              </a:rPr>
              <a:t>      match</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cache.Get</a:t>
            </a:r>
            <a:r>
              <a:rPr lang="en-GB" sz="1200" dirty="0">
                <a:solidFill>
                  <a:srgbClr val="D4D4D4"/>
                </a:solidFill>
                <a:latin typeface="Consolas" panose="020B0609020204030204" pitchFamily="49" charset="0"/>
              </a:rPr>
              <a:t>(key) </a:t>
            </a:r>
            <a:r>
              <a:rPr lang="en-GB" sz="1200" dirty="0">
                <a:solidFill>
                  <a:srgbClr val="569CD6"/>
                </a:solidFill>
                <a:latin typeface="Consolas" panose="020B0609020204030204" pitchFamily="49" charset="0"/>
              </a:rPr>
              <a:t>with</a:t>
            </a:r>
            <a:endParaRPr lang="en-GB" sz="1200" dirty="0">
              <a:solidFill>
                <a:srgbClr val="D4D4D4"/>
              </a:solidFill>
              <a:latin typeface="Consolas" panose="020B0609020204030204" pitchFamily="49" charset="0"/>
            </a:endParaRPr>
          </a:p>
          <a:p>
            <a:r>
              <a:rPr lang="en-GB" sz="1200" dirty="0">
                <a:solidFill>
                  <a:srgbClr val="569CD6"/>
                </a:solidFill>
                <a:latin typeface="Consolas" panose="020B0609020204030204" pitchFamily="49" charset="0"/>
              </a:rPr>
              <a:t>      ..</a:t>
            </a:r>
            <a:r>
              <a:rPr lang="en-GB" sz="1200" dirty="0">
                <a:solidFill>
                  <a:srgbClr val="D4D4D4"/>
                </a:solidFill>
                <a:latin typeface="Consolas" panose="020B0609020204030204" pitchFamily="49" charset="0"/>
              </a:rPr>
              <a:t>.</a:t>
            </a:r>
          </a:p>
          <a:p>
            <a:r>
              <a:rPr lang="en-GB" sz="1200" dirty="0">
                <a:solidFill>
                  <a:srgbClr val="569CD6"/>
                </a:solidFill>
                <a:latin typeface="Consolas" panose="020B0609020204030204" pitchFamily="49" charset="0"/>
              </a:rPr>
              <a:t>    }</a:t>
            </a:r>
          </a:p>
          <a:p>
            <a:r>
              <a:rPr lang="en-GB" sz="1200" dirty="0">
                <a:solidFill>
                  <a:srgbClr val="569CD6"/>
                </a:solidFill>
                <a:latin typeface="Consolas" panose="020B0609020204030204" pitchFamily="49" charset="0"/>
              </a:rPr>
              <a:t>    |&gt;</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Async.map</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Option.defaultValue</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ImmutableArray.Empty</a:t>
            </a:r>
            <a:r>
              <a:rPr lang="en-GB" sz="1200" dirty="0">
                <a:solidFill>
                  <a:srgbClr val="D4D4D4"/>
                </a:solidFill>
                <a:latin typeface="Consolas" panose="020B0609020204030204" pitchFamily="49" charset="0"/>
              </a:rPr>
              <a:t>)</a:t>
            </a:r>
          </a:p>
          <a:p>
            <a:r>
              <a:rPr lang="en-GB" sz="1200" dirty="0">
                <a:solidFill>
                  <a:srgbClr val="569CD6"/>
                </a:solidFill>
                <a:latin typeface="Consolas" panose="020B0609020204030204" pitchFamily="49" charset="0"/>
              </a:rPr>
              <a:t>    |&gt;</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StartAsyncAsTask</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cancellationToken</a:t>
            </a:r>
            <a:endParaRPr lang="en-GB" sz="1200" dirty="0">
              <a:solidFill>
                <a:srgbClr val="D4D4D4"/>
              </a:solidFill>
              <a:latin typeface="Consolas" panose="020B0609020204030204" pitchFamily="49" charset="0"/>
            </a:endParaRPr>
          </a:p>
          <a:p>
            <a:endParaRPr lang="en-GB" sz="1200" b="0" dirty="0">
              <a:solidFill>
                <a:srgbClr val="D4D4D4"/>
              </a:solidFill>
              <a:effectLst/>
              <a:latin typeface="Consolas" panose="020B0609020204030204" pitchFamily="49" charset="0"/>
            </a:endParaRPr>
          </a:p>
        </p:txBody>
      </p:sp>
      <p:sp>
        <p:nvSpPr>
          <p:cNvPr id="11" name="Rectangular Callout 3">
            <a:extLst>
              <a:ext uri="{FF2B5EF4-FFF2-40B4-BE49-F238E27FC236}">
                <a16:creationId xmlns:a16="http://schemas.microsoft.com/office/drawing/2014/main" xmlns="" id="{90053342-CC4F-4779-B4A3-E5C04495FDEC}"/>
              </a:ext>
            </a:extLst>
          </p:cNvPr>
          <p:cNvSpPr/>
          <p:nvPr/>
        </p:nvSpPr>
        <p:spPr>
          <a:xfrm>
            <a:off x="7694257" y="0"/>
            <a:ext cx="3222251" cy="646331"/>
          </a:xfrm>
          <a:prstGeom prst="wedgeRectCallout">
            <a:avLst>
              <a:gd name="adj1" fmla="val -36115"/>
              <a:gd name="adj2" fmla="val 88753"/>
            </a:avLst>
          </a:prstGeom>
          <a:solidFill>
            <a:srgbClr val="ACE58F"/>
          </a:solidFill>
          <a:ln w="15875">
            <a:solidFill>
              <a:schemeClr val="tx1"/>
            </a:solidFill>
            <a:miter lim="800000"/>
            <a:headEnd/>
            <a:tailEnd/>
          </a:ln>
          <a:effectLst/>
        </p:spPr>
        <p:txBody>
          <a:bodyPr wrap="square" anchor="ctr" anchorCtr="1">
            <a:spAutoFit/>
          </a:bodyPr>
          <a:lstStyle/>
          <a:p>
            <a:pPr algn="ctr"/>
            <a:r>
              <a:rPr lang="en-GB" dirty="0"/>
              <a:t>1. OK, this implements a C# framework abstraction</a:t>
            </a:r>
          </a:p>
        </p:txBody>
      </p:sp>
      <p:sp>
        <p:nvSpPr>
          <p:cNvPr id="13" name="Rectangular Callout 3">
            <a:extLst>
              <a:ext uri="{FF2B5EF4-FFF2-40B4-BE49-F238E27FC236}">
                <a16:creationId xmlns:a16="http://schemas.microsoft.com/office/drawing/2014/main" xmlns="" id="{0A57843D-3BB6-4D02-911E-85E11C8E28BF}"/>
              </a:ext>
            </a:extLst>
          </p:cNvPr>
          <p:cNvSpPr/>
          <p:nvPr/>
        </p:nvSpPr>
        <p:spPr>
          <a:xfrm>
            <a:off x="9116718" y="1450761"/>
            <a:ext cx="3222251" cy="646331"/>
          </a:xfrm>
          <a:prstGeom prst="wedgeRectCallout">
            <a:avLst>
              <a:gd name="adj1" fmla="val -59059"/>
              <a:gd name="adj2" fmla="val -29394"/>
            </a:avLst>
          </a:prstGeom>
          <a:solidFill>
            <a:srgbClr val="ACE58F"/>
          </a:solidFill>
          <a:ln w="15875">
            <a:solidFill>
              <a:schemeClr val="tx1"/>
            </a:solidFill>
            <a:miter lim="800000"/>
            <a:headEnd/>
            <a:tailEnd/>
          </a:ln>
          <a:effectLst/>
        </p:spPr>
        <p:txBody>
          <a:bodyPr wrap="square" anchor="ctr" anchorCtr="1">
            <a:spAutoFit/>
          </a:bodyPr>
          <a:lstStyle/>
          <a:p>
            <a:pPr algn="ctr"/>
            <a:r>
              <a:rPr lang="en-GB" dirty="0"/>
              <a:t>2. YES! Caching. Good caching.</a:t>
            </a:r>
          </a:p>
        </p:txBody>
      </p:sp>
      <p:sp>
        <p:nvSpPr>
          <p:cNvPr id="14" name="Rectangular Callout 3">
            <a:extLst>
              <a:ext uri="{FF2B5EF4-FFF2-40B4-BE49-F238E27FC236}">
                <a16:creationId xmlns:a16="http://schemas.microsoft.com/office/drawing/2014/main" xmlns="" id="{C9C1495A-A724-4564-94AE-8D9C744F4286}"/>
              </a:ext>
            </a:extLst>
          </p:cNvPr>
          <p:cNvSpPr/>
          <p:nvPr/>
        </p:nvSpPr>
        <p:spPr>
          <a:xfrm>
            <a:off x="7322705" y="5907718"/>
            <a:ext cx="4369942" cy="646331"/>
          </a:xfrm>
          <a:prstGeom prst="wedgeRectCallout">
            <a:avLst>
              <a:gd name="adj1" fmla="val -31876"/>
              <a:gd name="adj2" fmla="val -93586"/>
            </a:avLst>
          </a:prstGeom>
          <a:solidFill>
            <a:srgbClr val="ACE58F"/>
          </a:solidFill>
          <a:ln w="15875">
            <a:solidFill>
              <a:schemeClr val="tx1"/>
            </a:solidFill>
            <a:miter lim="800000"/>
            <a:headEnd/>
            <a:tailEnd/>
          </a:ln>
          <a:effectLst/>
        </p:spPr>
        <p:txBody>
          <a:bodyPr wrap="square" anchor="ctr" anchorCtr="1">
            <a:spAutoFit/>
          </a:bodyPr>
          <a:lstStyle/>
          <a:p>
            <a:pPr algn="ctr"/>
            <a:r>
              <a:rPr lang="en-GB" dirty="0"/>
              <a:t>3. YES! Cancellation supported (but I don’t need to think about it beyond this)</a:t>
            </a:r>
          </a:p>
        </p:txBody>
      </p:sp>
      <p:sp>
        <p:nvSpPr>
          <p:cNvPr id="15" name="Rectangular Callout 3">
            <a:extLst>
              <a:ext uri="{FF2B5EF4-FFF2-40B4-BE49-F238E27FC236}">
                <a16:creationId xmlns:a16="http://schemas.microsoft.com/office/drawing/2014/main" xmlns="" id="{E4140997-51E1-47FA-8960-B2121FB3257A}"/>
              </a:ext>
            </a:extLst>
          </p:cNvPr>
          <p:cNvSpPr/>
          <p:nvPr/>
        </p:nvSpPr>
        <p:spPr>
          <a:xfrm>
            <a:off x="2121396" y="4130431"/>
            <a:ext cx="3222251" cy="646331"/>
          </a:xfrm>
          <a:prstGeom prst="wedgeRectCallout">
            <a:avLst>
              <a:gd name="adj1" fmla="val 72264"/>
              <a:gd name="adj2" fmla="val -123536"/>
            </a:avLst>
          </a:prstGeom>
          <a:solidFill>
            <a:srgbClr val="ACE58F"/>
          </a:solidFill>
          <a:ln w="15875">
            <a:solidFill>
              <a:schemeClr val="tx1"/>
            </a:solidFill>
            <a:miter lim="800000"/>
            <a:headEnd/>
            <a:tailEnd/>
          </a:ln>
          <a:effectLst/>
        </p:spPr>
        <p:txBody>
          <a:bodyPr wrap="square" anchor="ctr" anchorCtr="1">
            <a:spAutoFit/>
          </a:bodyPr>
          <a:lstStyle/>
          <a:p>
            <a:pPr algn="ctr"/>
            <a:r>
              <a:rPr lang="en-GB" dirty="0"/>
              <a:t>4. YES! clear failure/stop points</a:t>
            </a:r>
          </a:p>
        </p:txBody>
      </p:sp>
      <p:sp>
        <p:nvSpPr>
          <p:cNvPr id="17" name="Rectangular Callout 3">
            <a:extLst>
              <a:ext uri="{FF2B5EF4-FFF2-40B4-BE49-F238E27FC236}">
                <a16:creationId xmlns:a16="http://schemas.microsoft.com/office/drawing/2014/main" xmlns="" id="{849438AA-B40F-442D-A7D7-D02B2C1FB1A0}"/>
              </a:ext>
            </a:extLst>
          </p:cNvPr>
          <p:cNvSpPr/>
          <p:nvPr/>
        </p:nvSpPr>
        <p:spPr>
          <a:xfrm>
            <a:off x="8976361" y="3831199"/>
            <a:ext cx="3132306" cy="461665"/>
          </a:xfrm>
          <a:prstGeom prst="wedgeRectCallout">
            <a:avLst>
              <a:gd name="adj1" fmla="val -38294"/>
              <a:gd name="adj2" fmla="val -159959"/>
            </a:avLst>
          </a:prstGeom>
          <a:solidFill>
            <a:srgbClr val="ACE58F"/>
          </a:solidFill>
          <a:ln w="15875">
            <a:solidFill>
              <a:schemeClr val="tx1"/>
            </a:solidFill>
            <a:miter lim="800000"/>
            <a:headEnd/>
            <a:tailEnd/>
          </a:ln>
          <a:effectLst/>
        </p:spPr>
        <p:txBody>
          <a:bodyPr wrap="square" anchor="ctr" anchorCtr="1">
            <a:spAutoFit/>
          </a:bodyPr>
          <a:lstStyle/>
          <a:p>
            <a:pPr algn="ctr"/>
            <a:r>
              <a:rPr lang="en-GB" sz="1200" dirty="0"/>
              <a:t>Small cost to pay, indicates no chance of failure here</a:t>
            </a:r>
          </a:p>
        </p:txBody>
      </p:sp>
    </p:spTree>
    <p:extLst>
      <p:ext uri="{BB962C8B-B14F-4D97-AF65-F5344CB8AC3E}">
        <p14:creationId xmlns:p14="http://schemas.microsoft.com/office/powerpoint/2010/main" val="180611097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3" grpId="0" animBg="1"/>
      <p:bldP spid="14" grpId="0" animBg="1"/>
      <p:bldP spid="15" grpId="0" animBg="1"/>
      <p:bldP spid="17"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48595" y="469259"/>
            <a:ext cx="11176000" cy="553998"/>
          </a:xfrm>
        </p:spPr>
        <p:txBody>
          <a:bodyPr/>
          <a:lstStyle/>
          <a:p>
            <a:pPr algn="l"/>
            <a:r>
              <a:rPr lang="en-GB" sz="4000" dirty="0" err="1">
                <a:latin typeface="Segoe UI Light" panose="020B0502040204020203" pitchFamily="34" charset="0"/>
              </a:rPr>
              <a:t>freyaMachine</a:t>
            </a:r>
            <a:r>
              <a:rPr lang="en-GB" sz="4000" dirty="0">
                <a:latin typeface="Segoe UI Light" panose="020B0502040204020203" pitchFamily="34" charset="0"/>
              </a:rPr>
              <a:t> { … }, Saturn scope { … }</a:t>
            </a:r>
            <a:endParaRPr lang="en-GB" dirty="0">
              <a:latin typeface="Segoe UI Light" panose="020B0502040204020203" pitchFamily="34" charset="0"/>
            </a:endParaRPr>
          </a:p>
        </p:txBody>
      </p:sp>
      <p:sp>
        <p:nvSpPr>
          <p:cNvPr id="5" name="Title 3">
            <a:extLst>
              <a:ext uri="{FF2B5EF4-FFF2-40B4-BE49-F238E27FC236}">
                <a16:creationId xmlns:a16="http://schemas.microsoft.com/office/drawing/2014/main" xmlns="" id="{E351F08C-66CB-4A22-BFB9-DEB7FB12DD8E}"/>
              </a:ext>
            </a:extLst>
          </p:cNvPr>
          <p:cNvSpPr txBox="1">
            <a:spLocks/>
          </p:cNvSpPr>
          <p:nvPr/>
        </p:nvSpPr>
        <p:spPr>
          <a:xfrm>
            <a:off x="389283" y="1209502"/>
            <a:ext cx="3884137" cy="2659190"/>
          </a:xfrm>
          <a:prstGeom prst="rect">
            <a:avLst/>
          </a:prstGeom>
        </p:spPr>
        <p:txBody>
          <a:bodyPr vert="horz" wrap="square" lIns="0" tIns="0" rIns="0" bIns="0" rtlCol="0" anchor="t">
            <a:spAutoFit/>
          </a:bodyPr>
          <a:lstStyle>
            <a:lvl1pPr algn="ctr" defTabSz="933007" rtl="0" eaLnBrk="1" latinLnBrk="0" hangingPunct="1">
              <a:lnSpc>
                <a:spcPct val="90000"/>
              </a:lnSpc>
              <a:spcBef>
                <a:spcPct val="0"/>
              </a:spcBef>
              <a:buNone/>
              <a:defRPr lang="en-US" sz="4500" b="0" kern="1200" cap="none" spc="-102" baseline="0">
                <a:ln w="3175">
                  <a:noFill/>
                </a:ln>
                <a:gradFill flip="none" rotWithShape="1">
                  <a:gsLst>
                    <a:gs pos="0">
                      <a:schemeClr val="tx1"/>
                    </a:gs>
                    <a:gs pos="86000">
                      <a:schemeClr val="tx1"/>
                    </a:gs>
                  </a:gsLst>
                  <a:lin ang="5400000" scaled="0"/>
                  <a:tileRect/>
                </a:gradFill>
                <a:effectLst/>
                <a:latin typeface="Candara" pitchFamily="34" charset="0"/>
                <a:ea typeface="+mn-ea"/>
                <a:cs typeface="Arial" charset="0"/>
              </a:defRPr>
            </a:lvl1pPr>
          </a:lstStyle>
          <a:p>
            <a:pPr marL="457200" indent="-457200" algn="l">
              <a:buFontTx/>
              <a:buChar char="-"/>
            </a:pPr>
            <a:r>
              <a:rPr lang="en-GB" sz="2400" spc="0" dirty="0">
                <a:latin typeface="Segoe UI Light" panose="020B0502040204020203" pitchFamily="34" charset="0"/>
              </a:rPr>
              <a:t>Composition languages for web server components</a:t>
            </a:r>
          </a:p>
          <a:p>
            <a:pPr marL="457200" indent="-457200" algn="l">
              <a:buFontTx/>
              <a:buChar char="-"/>
            </a:pPr>
            <a:endParaRPr lang="en-GB" sz="2400" spc="0" dirty="0">
              <a:latin typeface="Segoe UI Light" panose="020B0502040204020203" pitchFamily="34" charset="0"/>
            </a:endParaRPr>
          </a:p>
          <a:p>
            <a:pPr marL="457200" indent="-457200" algn="l">
              <a:buFontTx/>
              <a:buChar char="-"/>
            </a:pPr>
            <a:r>
              <a:rPr lang="en-GB" sz="2400" spc="0" dirty="0">
                <a:latin typeface="Segoe UI Light" panose="020B0502040204020203" pitchFamily="34" charset="0"/>
              </a:rPr>
              <a:t>Saturn scope { … } implements </a:t>
            </a:r>
            <a:r>
              <a:rPr lang="en-GB" sz="2400" spc="0" dirty="0" err="1">
                <a:latin typeface="Segoe UI Light" panose="020B0502040204020203" pitchFamily="34" charset="0"/>
              </a:rPr>
              <a:t>HttpHandler</a:t>
            </a:r>
            <a:r>
              <a:rPr lang="en-GB" sz="2400" spc="0" dirty="0">
                <a:latin typeface="Segoe UI Light" panose="020B0502040204020203" pitchFamily="34" charset="0"/>
              </a:rPr>
              <a:t> in ASP.NET Core/Giraffe</a:t>
            </a:r>
          </a:p>
          <a:p>
            <a:pPr marL="457200" indent="-457200" algn="l">
              <a:buFontTx/>
              <a:buChar char="-"/>
            </a:pPr>
            <a:endParaRPr lang="en-GB" sz="2400" spc="0" dirty="0">
              <a:latin typeface="Segoe UI Light" panose="020B0502040204020203" pitchFamily="34" charset="0"/>
            </a:endParaRPr>
          </a:p>
        </p:txBody>
      </p:sp>
      <p:sp>
        <p:nvSpPr>
          <p:cNvPr id="8" name="Rectangle 7">
            <a:extLst>
              <a:ext uri="{FF2B5EF4-FFF2-40B4-BE49-F238E27FC236}">
                <a16:creationId xmlns:a16="http://schemas.microsoft.com/office/drawing/2014/main" xmlns="" id="{7637B295-0636-4650-8B3F-BBDA51F414F1}"/>
              </a:ext>
            </a:extLst>
          </p:cNvPr>
          <p:cNvSpPr/>
          <p:nvPr/>
        </p:nvSpPr>
        <p:spPr bwMode="auto">
          <a:xfrm>
            <a:off x="5486400" y="5632315"/>
            <a:ext cx="3229126" cy="2042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200" dirty="0">
              <a:gradFill>
                <a:gsLst>
                  <a:gs pos="0">
                    <a:srgbClr val="FFFFFF"/>
                  </a:gs>
                  <a:gs pos="100000">
                    <a:srgbClr val="FFFFFF"/>
                  </a:gs>
                </a:gsLst>
                <a:lin ang="5400000" scaled="0"/>
              </a:gradFill>
              <a:latin typeface="Segoe Light" pitchFamily="34" charset="0"/>
            </a:endParaRPr>
          </a:p>
        </p:txBody>
      </p:sp>
      <p:sp>
        <p:nvSpPr>
          <p:cNvPr id="9" name="Rectangle 8">
            <a:extLst>
              <a:ext uri="{FF2B5EF4-FFF2-40B4-BE49-F238E27FC236}">
                <a16:creationId xmlns:a16="http://schemas.microsoft.com/office/drawing/2014/main" xmlns="" id="{88828B7D-7FD8-456B-AC71-E7317214FB54}"/>
              </a:ext>
            </a:extLst>
          </p:cNvPr>
          <p:cNvSpPr/>
          <p:nvPr/>
        </p:nvSpPr>
        <p:spPr>
          <a:xfrm>
            <a:off x="5070380" y="4036748"/>
            <a:ext cx="6096000" cy="307777"/>
          </a:xfrm>
          <a:prstGeom prst="rect">
            <a:avLst/>
          </a:prstGeom>
        </p:spPr>
        <p:txBody>
          <a:bodyPr>
            <a:spAutoFit/>
          </a:bodyPr>
          <a:lstStyle/>
          <a:p>
            <a:pPr algn="ctr" fontAlgn="base"/>
            <a:r>
              <a:rPr lang="en-GB" sz="1400" i="1" dirty="0">
                <a:solidFill>
                  <a:srgbClr val="333333"/>
                </a:solidFill>
                <a:latin typeface="Open Sans"/>
              </a:rPr>
              <a:t>v.</a:t>
            </a:r>
            <a:endParaRPr lang="en-GB" dirty="0"/>
          </a:p>
        </p:txBody>
      </p:sp>
      <p:pic>
        <p:nvPicPr>
          <p:cNvPr id="3" name="Picture 2">
            <a:extLst>
              <a:ext uri="{FF2B5EF4-FFF2-40B4-BE49-F238E27FC236}">
                <a16:creationId xmlns:a16="http://schemas.microsoft.com/office/drawing/2014/main" xmlns="" id="{C53A7E31-D611-4287-8459-75ED90A73448}"/>
              </a:ext>
            </a:extLst>
          </p:cNvPr>
          <p:cNvPicPr>
            <a:picLocks noChangeAspect="1"/>
          </p:cNvPicPr>
          <p:nvPr/>
        </p:nvPicPr>
        <p:blipFill>
          <a:blip r:embed="rId2"/>
          <a:stretch>
            <a:fillRect/>
          </a:stretch>
        </p:blipFill>
        <p:spPr>
          <a:xfrm>
            <a:off x="4396700" y="1317335"/>
            <a:ext cx="7153275" cy="4610100"/>
          </a:xfrm>
          <a:prstGeom prst="rect">
            <a:avLst/>
          </a:prstGeom>
        </p:spPr>
      </p:pic>
    </p:spTree>
    <p:extLst>
      <p:ext uri="{BB962C8B-B14F-4D97-AF65-F5344CB8AC3E}">
        <p14:creationId xmlns:p14="http://schemas.microsoft.com/office/powerpoint/2010/main" val="3558308574"/>
      </p:ext>
    </p:extLst>
  </p:cSld>
  <p:clrMapOvr>
    <a:masterClrMapping/>
  </p:clrMapOvr>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27634" y="2605132"/>
            <a:ext cx="11176000" cy="553998"/>
          </a:xfrm>
        </p:spPr>
        <p:txBody>
          <a:bodyPr/>
          <a:lstStyle/>
          <a:p>
            <a:r>
              <a:rPr lang="en-GB" sz="4000" dirty="0" smtClean="0">
                <a:latin typeface="Segoe UI Light" panose="020B0502040204020203" pitchFamily="34" charset="0"/>
                <a:cs typeface="Segoe UI Light" panose="020B0502040204020203" pitchFamily="34" charset="0"/>
              </a:rPr>
              <a:t>In Closing</a:t>
            </a:r>
            <a:endParaRPr lang="en-GB"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302922906"/>
      </p:ext>
    </p:extLst>
  </p:cSld>
  <p:clrMapOvr>
    <a:masterClrMapping/>
  </p:clrMapOvr>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48595" y="469259"/>
            <a:ext cx="11176000" cy="553998"/>
          </a:xfrm>
        </p:spPr>
        <p:txBody>
          <a:bodyPr/>
          <a:lstStyle/>
          <a:p>
            <a:pPr algn="l"/>
            <a:r>
              <a:rPr lang="en-GB" sz="4000" dirty="0" smtClean="0">
                <a:latin typeface="Segoe UI Light" panose="020B0502040204020203" pitchFamily="34" charset="0"/>
              </a:rPr>
              <a:t>I </a:t>
            </a:r>
            <a:r>
              <a:rPr lang="en-GB" sz="4000" dirty="0">
                <a:latin typeface="Segoe UI Light" panose="020B0502040204020203" pitchFamily="34" charset="0"/>
              </a:rPr>
              <a:t>love…</a:t>
            </a:r>
            <a:endParaRPr lang="en-GB" dirty="0">
              <a:latin typeface="Segoe UI Light" panose="020B0502040204020203" pitchFamily="34" charset="0"/>
            </a:endParaRPr>
          </a:p>
        </p:txBody>
      </p:sp>
      <p:sp>
        <p:nvSpPr>
          <p:cNvPr id="16" name="Rectangular Callout 3">
            <a:extLst>
              <a:ext uri="{FF2B5EF4-FFF2-40B4-BE49-F238E27FC236}">
                <a16:creationId xmlns:a16="http://schemas.microsoft.com/office/drawing/2014/main" xmlns="" id="{388D3F30-A79F-4AF5-95C5-E415CDC16822}"/>
              </a:ext>
            </a:extLst>
          </p:cNvPr>
          <p:cNvSpPr/>
          <p:nvPr/>
        </p:nvSpPr>
        <p:spPr>
          <a:xfrm>
            <a:off x="5787754" y="794003"/>
            <a:ext cx="4991990" cy="830997"/>
          </a:xfrm>
          <a:prstGeom prst="wedgeRectCallout">
            <a:avLst>
              <a:gd name="adj1" fmla="val 49018"/>
              <a:gd name="adj2" fmla="val -18980"/>
            </a:avLst>
          </a:prstGeom>
          <a:solidFill>
            <a:srgbClr val="ACE58F"/>
          </a:solidFill>
          <a:ln w="15875">
            <a:solidFill>
              <a:schemeClr val="tx1"/>
            </a:solidFill>
            <a:miter lim="800000"/>
            <a:headEnd/>
            <a:tailEnd/>
          </a:ln>
          <a:effectLst/>
        </p:spPr>
        <p:txBody>
          <a:bodyPr wrap="square" anchor="ctr" anchorCtr="1">
            <a:spAutoFit/>
          </a:bodyPr>
          <a:lstStyle/>
          <a:p>
            <a:pPr algn="ctr"/>
            <a:r>
              <a:rPr lang="en-GB" sz="2400" dirty="0"/>
              <a:t>Please, implement .</a:t>
            </a:r>
            <a:r>
              <a:rPr lang="en-GB" sz="2400" dirty="0" err="1"/>
              <a:t>ToString</a:t>
            </a:r>
            <a:r>
              <a:rPr lang="en-GB" sz="2400" dirty="0"/>
              <a:t>() and </a:t>
            </a:r>
            <a:r>
              <a:rPr lang="en-GB" sz="2400" dirty="0" err="1"/>
              <a:t>DebuggerDisplay</a:t>
            </a:r>
            <a:r>
              <a:rPr lang="en-GB" sz="2400" dirty="0"/>
              <a:t> to aid debugging</a:t>
            </a:r>
          </a:p>
        </p:txBody>
      </p:sp>
      <p:sp>
        <p:nvSpPr>
          <p:cNvPr id="5" name="Title 3">
            <a:extLst>
              <a:ext uri="{FF2B5EF4-FFF2-40B4-BE49-F238E27FC236}">
                <a16:creationId xmlns:a16="http://schemas.microsoft.com/office/drawing/2014/main" xmlns="" id="{E351F08C-66CB-4A22-BFB9-DEB7FB12DD8E}"/>
              </a:ext>
            </a:extLst>
          </p:cNvPr>
          <p:cNvSpPr txBox="1">
            <a:spLocks/>
          </p:cNvSpPr>
          <p:nvPr/>
        </p:nvSpPr>
        <p:spPr>
          <a:xfrm>
            <a:off x="389283" y="1209502"/>
            <a:ext cx="4538344" cy="4653582"/>
          </a:xfrm>
          <a:prstGeom prst="rect">
            <a:avLst/>
          </a:prstGeom>
        </p:spPr>
        <p:txBody>
          <a:bodyPr vert="horz" wrap="square" lIns="0" tIns="0" rIns="0" bIns="0" rtlCol="0" anchor="t">
            <a:spAutoFit/>
          </a:bodyPr>
          <a:lstStyle>
            <a:lvl1pPr algn="ctr" defTabSz="933007" rtl="0" eaLnBrk="1" latinLnBrk="0" hangingPunct="1">
              <a:lnSpc>
                <a:spcPct val="90000"/>
              </a:lnSpc>
              <a:spcBef>
                <a:spcPct val="0"/>
              </a:spcBef>
              <a:buNone/>
              <a:defRPr lang="en-US" sz="4500" b="0" kern="1200" cap="none" spc="-102" baseline="0">
                <a:ln w="3175">
                  <a:noFill/>
                </a:ln>
                <a:gradFill flip="none" rotWithShape="1">
                  <a:gsLst>
                    <a:gs pos="0">
                      <a:schemeClr val="tx1"/>
                    </a:gs>
                    <a:gs pos="86000">
                      <a:schemeClr val="tx1"/>
                    </a:gs>
                  </a:gsLst>
                  <a:lin ang="5400000" scaled="0"/>
                  <a:tileRect/>
                </a:gradFill>
                <a:effectLst/>
                <a:latin typeface="Candara" pitchFamily="34" charset="0"/>
                <a:ea typeface="+mn-ea"/>
                <a:cs typeface="Arial" charset="0"/>
              </a:defRPr>
            </a:lvl1pPr>
          </a:lstStyle>
          <a:p>
            <a:pPr marL="457200" indent="-457200" algn="l">
              <a:buFontTx/>
              <a:buChar char="-"/>
            </a:pPr>
            <a:r>
              <a:rPr lang="en-GB" sz="2800" dirty="0">
                <a:latin typeface="Segoe UI Light" panose="020B0502040204020203" pitchFamily="34" charset="0"/>
              </a:rPr>
              <a:t>Code that can be debugged</a:t>
            </a:r>
          </a:p>
          <a:p>
            <a:pPr marL="457200" indent="-457200" algn="l">
              <a:buFontTx/>
              <a:buChar char="-"/>
            </a:pPr>
            <a:endParaRPr lang="en-GB" sz="2800" dirty="0">
              <a:latin typeface="Segoe UI Light" panose="020B0502040204020203" pitchFamily="34" charset="0"/>
            </a:endParaRPr>
          </a:p>
          <a:p>
            <a:pPr marL="457200" indent="-457200" algn="l">
              <a:buFontTx/>
              <a:buChar char="-"/>
            </a:pPr>
            <a:r>
              <a:rPr lang="en-GB" sz="2800" dirty="0">
                <a:latin typeface="Segoe UI Light" panose="020B0502040204020203" pitchFamily="34" charset="0"/>
              </a:rPr>
              <a:t>Code that is commented</a:t>
            </a:r>
          </a:p>
          <a:p>
            <a:pPr marL="457200" indent="-457200" algn="l">
              <a:buFontTx/>
              <a:buChar char="-"/>
            </a:pPr>
            <a:endParaRPr lang="en-GB" sz="2800" dirty="0">
              <a:latin typeface="Segoe UI Light" panose="020B0502040204020203" pitchFamily="34" charset="0"/>
            </a:endParaRPr>
          </a:p>
          <a:p>
            <a:pPr marL="457200" indent="-457200" algn="l">
              <a:buFontTx/>
              <a:buChar char="-"/>
            </a:pPr>
            <a:r>
              <a:rPr lang="en-GB" sz="2800" dirty="0">
                <a:latin typeface="Segoe UI Light" panose="020B0502040204020203" pitchFamily="34" charset="0"/>
              </a:rPr>
              <a:t>Code that is tested</a:t>
            </a:r>
          </a:p>
          <a:p>
            <a:pPr marL="457200" indent="-457200" algn="l">
              <a:buFontTx/>
              <a:buChar char="-"/>
            </a:pPr>
            <a:endParaRPr lang="en-GB" sz="2800" dirty="0">
              <a:latin typeface="Segoe UI Light" panose="020B0502040204020203" pitchFamily="34" charset="0"/>
            </a:endParaRPr>
          </a:p>
          <a:p>
            <a:pPr marL="457200" indent="-457200" algn="l">
              <a:buFontTx/>
              <a:buChar char="-"/>
            </a:pPr>
            <a:r>
              <a:rPr lang="en-GB" sz="2800" dirty="0">
                <a:latin typeface="Segoe UI Light" panose="020B0502040204020203" pitchFamily="34" charset="0"/>
              </a:rPr>
              <a:t>Code that is performant</a:t>
            </a:r>
          </a:p>
          <a:p>
            <a:pPr marL="457200" indent="-457200" algn="l">
              <a:buFontTx/>
              <a:buChar char="-"/>
            </a:pPr>
            <a:endParaRPr lang="en-GB" sz="2800" dirty="0">
              <a:latin typeface="Segoe UI Light" panose="020B0502040204020203" pitchFamily="34" charset="0"/>
            </a:endParaRPr>
          </a:p>
          <a:p>
            <a:pPr marL="457200" indent="-457200" algn="l">
              <a:buFontTx/>
              <a:buChar char="-"/>
            </a:pPr>
            <a:r>
              <a:rPr lang="en-GB" sz="2800" dirty="0">
                <a:latin typeface="Segoe UI Light" panose="020B0502040204020203" pitchFamily="34" charset="0"/>
              </a:rPr>
              <a:t>Code that is under CI</a:t>
            </a:r>
          </a:p>
          <a:p>
            <a:pPr marL="457200" indent="-457200" algn="l">
              <a:buFontTx/>
              <a:buChar char="-"/>
            </a:pPr>
            <a:endParaRPr lang="en-GB" sz="2800" dirty="0">
              <a:latin typeface="Segoe UI Light" panose="020B0502040204020203" pitchFamily="34" charset="0"/>
            </a:endParaRPr>
          </a:p>
          <a:p>
            <a:pPr marL="457200" indent="-457200" algn="l">
              <a:buFontTx/>
              <a:buChar char="-"/>
            </a:pPr>
            <a:r>
              <a:rPr lang="en-GB" sz="2800" dirty="0">
                <a:latin typeface="Segoe UI Light" panose="020B0502040204020203" pitchFamily="34" charset="0"/>
              </a:rPr>
              <a:t>Code that is readable</a:t>
            </a:r>
          </a:p>
          <a:p>
            <a:pPr marL="457200" indent="-457200" algn="l">
              <a:buFontTx/>
              <a:buChar char="-"/>
            </a:pPr>
            <a:endParaRPr lang="en-GB" sz="2800" dirty="0">
              <a:latin typeface="Segoe UI Light" panose="020B0502040204020203" pitchFamily="34" charset="0"/>
            </a:endParaRPr>
          </a:p>
        </p:txBody>
      </p:sp>
      <p:sp>
        <p:nvSpPr>
          <p:cNvPr id="8" name="Rectangle 7">
            <a:extLst>
              <a:ext uri="{FF2B5EF4-FFF2-40B4-BE49-F238E27FC236}">
                <a16:creationId xmlns:a16="http://schemas.microsoft.com/office/drawing/2014/main" xmlns="" id="{7637B295-0636-4650-8B3F-BBDA51F414F1}"/>
              </a:ext>
            </a:extLst>
          </p:cNvPr>
          <p:cNvSpPr/>
          <p:nvPr/>
        </p:nvSpPr>
        <p:spPr bwMode="auto">
          <a:xfrm>
            <a:off x="5535038" y="4653793"/>
            <a:ext cx="3229126" cy="2042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200" dirty="0">
              <a:gradFill>
                <a:gsLst>
                  <a:gs pos="0">
                    <a:srgbClr val="FFFFFF"/>
                  </a:gs>
                  <a:gs pos="100000">
                    <a:srgbClr val="FFFFFF"/>
                  </a:gs>
                </a:gsLst>
                <a:lin ang="5400000" scaled="0"/>
              </a:gradFill>
              <a:latin typeface="Segoe Light" pitchFamily="34" charset="0"/>
            </a:endParaRPr>
          </a:p>
        </p:txBody>
      </p:sp>
      <p:sp>
        <p:nvSpPr>
          <p:cNvPr id="14" name="Rectangular Callout 3">
            <a:extLst>
              <a:ext uri="{FF2B5EF4-FFF2-40B4-BE49-F238E27FC236}">
                <a16:creationId xmlns:a16="http://schemas.microsoft.com/office/drawing/2014/main" xmlns="" id="{8FFC8A84-D6F1-4187-B001-0818160E66FB}"/>
              </a:ext>
            </a:extLst>
          </p:cNvPr>
          <p:cNvSpPr/>
          <p:nvPr/>
        </p:nvSpPr>
        <p:spPr>
          <a:xfrm>
            <a:off x="5787754" y="2127136"/>
            <a:ext cx="4991990" cy="461665"/>
          </a:xfrm>
          <a:prstGeom prst="wedgeRectCallout">
            <a:avLst>
              <a:gd name="adj1" fmla="val 49018"/>
              <a:gd name="adj2" fmla="val -18980"/>
            </a:avLst>
          </a:prstGeom>
          <a:solidFill>
            <a:srgbClr val="ACE58F"/>
          </a:solidFill>
          <a:ln w="15875">
            <a:solidFill>
              <a:schemeClr val="tx1"/>
            </a:solidFill>
            <a:miter lim="800000"/>
            <a:headEnd/>
            <a:tailEnd/>
          </a:ln>
          <a:effectLst/>
        </p:spPr>
        <p:txBody>
          <a:bodyPr wrap="square" anchor="ctr" anchorCtr="1">
            <a:spAutoFit/>
          </a:bodyPr>
          <a:lstStyle/>
          <a:p>
            <a:pPr algn="ctr"/>
            <a:r>
              <a:rPr lang="en-GB" sz="2400" dirty="0"/>
              <a:t>Please, use good variable names</a:t>
            </a:r>
          </a:p>
        </p:txBody>
      </p:sp>
      <p:sp>
        <p:nvSpPr>
          <p:cNvPr id="15" name="Rectangular Callout 3">
            <a:extLst>
              <a:ext uri="{FF2B5EF4-FFF2-40B4-BE49-F238E27FC236}">
                <a16:creationId xmlns:a16="http://schemas.microsoft.com/office/drawing/2014/main" xmlns="" id="{74FF5BEF-48D6-48BA-91FB-FEED83919E74}"/>
              </a:ext>
            </a:extLst>
          </p:cNvPr>
          <p:cNvSpPr/>
          <p:nvPr/>
        </p:nvSpPr>
        <p:spPr>
          <a:xfrm>
            <a:off x="5787754" y="3059477"/>
            <a:ext cx="4991990" cy="830997"/>
          </a:xfrm>
          <a:prstGeom prst="wedgeRectCallout">
            <a:avLst>
              <a:gd name="adj1" fmla="val 49018"/>
              <a:gd name="adj2" fmla="val -18980"/>
            </a:avLst>
          </a:prstGeom>
          <a:solidFill>
            <a:srgbClr val="ACE58F"/>
          </a:solidFill>
          <a:ln w="15875">
            <a:solidFill>
              <a:schemeClr val="tx1"/>
            </a:solidFill>
            <a:miter lim="800000"/>
            <a:headEnd/>
            <a:tailEnd/>
          </a:ln>
          <a:effectLst/>
        </p:spPr>
        <p:txBody>
          <a:bodyPr wrap="square" anchor="ctr" anchorCtr="1">
            <a:spAutoFit/>
          </a:bodyPr>
          <a:lstStyle/>
          <a:p>
            <a:pPr algn="ctr"/>
            <a:r>
              <a:rPr lang="en-GB" sz="2400" dirty="0"/>
              <a:t>Please, use good method names and seek good stack traces</a:t>
            </a:r>
          </a:p>
        </p:txBody>
      </p:sp>
      <p:sp>
        <p:nvSpPr>
          <p:cNvPr id="17" name="Rectangular Callout 3">
            <a:extLst>
              <a:ext uri="{FF2B5EF4-FFF2-40B4-BE49-F238E27FC236}">
                <a16:creationId xmlns:a16="http://schemas.microsoft.com/office/drawing/2014/main" xmlns="" id="{CB88C978-F2F5-4424-9196-AE6515F230EE}"/>
              </a:ext>
            </a:extLst>
          </p:cNvPr>
          <p:cNvSpPr/>
          <p:nvPr/>
        </p:nvSpPr>
        <p:spPr>
          <a:xfrm>
            <a:off x="5787754" y="4396409"/>
            <a:ext cx="4991990" cy="461665"/>
          </a:xfrm>
          <a:prstGeom prst="wedgeRectCallout">
            <a:avLst>
              <a:gd name="adj1" fmla="val 49018"/>
              <a:gd name="adj2" fmla="val -18980"/>
            </a:avLst>
          </a:prstGeom>
          <a:solidFill>
            <a:srgbClr val="ACE58F"/>
          </a:solidFill>
          <a:ln w="15875">
            <a:solidFill>
              <a:schemeClr val="tx1"/>
            </a:solidFill>
            <a:miter lim="800000"/>
            <a:headEnd/>
            <a:tailEnd/>
          </a:ln>
          <a:effectLst/>
        </p:spPr>
        <p:txBody>
          <a:bodyPr wrap="square" anchor="ctr" anchorCtr="1">
            <a:spAutoFit/>
          </a:bodyPr>
          <a:lstStyle/>
          <a:p>
            <a:pPr algn="ctr"/>
            <a:r>
              <a:rPr lang="en-GB" sz="2400" dirty="0"/>
              <a:t>Please, comment your code well</a:t>
            </a:r>
          </a:p>
        </p:txBody>
      </p:sp>
    </p:spTree>
    <p:extLst>
      <p:ext uri="{BB962C8B-B14F-4D97-AF65-F5344CB8AC3E}">
        <p14:creationId xmlns:p14="http://schemas.microsoft.com/office/powerpoint/2010/main" val="393152761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4" grpId="0" animBg="1"/>
      <p:bldP spid="15" grpId="0" animBg="1"/>
      <p:bldP spid="17"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47663" y="498443"/>
            <a:ext cx="11756269" cy="5886227"/>
          </a:xfrm>
        </p:spPr>
        <p:txBody>
          <a:bodyPr/>
          <a:lstStyle/>
          <a:p>
            <a:pPr algn="l"/>
            <a:r>
              <a:rPr lang="en-GB" sz="4000" dirty="0" smtClean="0">
                <a:latin typeface="Segoe UI Light" panose="020B0502040204020203" pitchFamily="34" charset="0"/>
              </a:rPr>
              <a:t>Historical archaeology: S</a:t>
            </a:r>
            <a:r>
              <a:rPr lang="en-GB" sz="4000" dirty="0" smtClean="0">
                <a:latin typeface="Segoe UI Light" panose="020B0502040204020203" pitchFamily="34" charset="0"/>
              </a:rPr>
              <a:t>ome </a:t>
            </a:r>
            <a:r>
              <a:rPr lang="en-GB" sz="4000" dirty="0">
                <a:latin typeface="Segoe UI Light" panose="020B0502040204020203" pitchFamily="34" charset="0"/>
              </a:rPr>
              <a:t>code that inspired early F#</a:t>
            </a:r>
            <a:br>
              <a:rPr lang="en-GB" sz="4000" dirty="0">
                <a:latin typeface="Segoe UI Light" panose="020B0502040204020203" pitchFamily="34" charset="0"/>
              </a:rPr>
            </a:br>
            <a:r>
              <a:rPr lang="en-GB" sz="4000" dirty="0">
                <a:latin typeface="Segoe UI Light" panose="020B0502040204020203" pitchFamily="34" charset="0"/>
              </a:rPr>
              <a:t/>
            </a:r>
            <a:br>
              <a:rPr lang="en-GB" sz="4000" dirty="0">
                <a:latin typeface="Segoe UI Light" panose="020B0502040204020203" pitchFamily="34" charset="0"/>
              </a:rPr>
            </a:br>
            <a:r>
              <a:rPr lang="en-GB" sz="4000" dirty="0">
                <a:latin typeface="Segoe UI Light" panose="020B0502040204020203" pitchFamily="34" charset="0"/>
              </a:rPr>
              <a:t>- </a:t>
            </a:r>
            <a:r>
              <a:rPr lang="en-GB" sz="2800" dirty="0">
                <a:latin typeface="Segoe UI Light" panose="020B0502040204020203" pitchFamily="34" charset="0"/>
                <a:hlinkClick r:id="rId2"/>
              </a:rPr>
              <a:t>Forte FL</a:t>
            </a:r>
            <a:r>
              <a:rPr lang="en-GB" sz="2800" dirty="0">
                <a:latin typeface="Segoe UI Light" panose="020B0502040204020203" pitchFamily="34" charset="0"/>
              </a:rPr>
              <a:t> – </a:t>
            </a:r>
            <a:r>
              <a:rPr lang="en-GB" sz="2400" dirty="0">
                <a:latin typeface="Segoe UI Light" panose="020B0502040204020203" pitchFamily="34" charset="0"/>
              </a:rPr>
              <a:t>An Intel internal toolchain for formal verification using a functional language. Reinforced how powerful functional programming is for practical symbolic manipulation</a:t>
            </a:r>
            <a:br>
              <a:rPr lang="en-GB" sz="2400" dirty="0">
                <a:latin typeface="Segoe UI Light" panose="020B0502040204020203" pitchFamily="34" charset="0"/>
              </a:rPr>
            </a:br>
            <a:r>
              <a:rPr lang="en-GB" sz="2400" dirty="0">
                <a:latin typeface="Segoe UI Light" panose="020B0502040204020203" pitchFamily="34" charset="0"/>
              </a:rPr>
              <a:t/>
            </a:r>
            <a:br>
              <a:rPr lang="en-GB" sz="2400" dirty="0">
                <a:latin typeface="Segoe UI Light" panose="020B0502040204020203" pitchFamily="34" charset="0"/>
              </a:rPr>
            </a:br>
            <a:r>
              <a:rPr lang="en-GB" sz="4000" dirty="0">
                <a:latin typeface="Segoe UI Light" panose="020B0502040204020203" pitchFamily="34" charset="0"/>
              </a:rPr>
              <a:t>-  </a:t>
            </a:r>
            <a:r>
              <a:rPr lang="en-GB" sz="2800" dirty="0">
                <a:latin typeface="Segoe UI Light" panose="020B0502040204020203" pitchFamily="34" charset="0"/>
                <a:hlinkClick r:id="rId3"/>
              </a:rPr>
              <a:t>HOL </a:t>
            </a:r>
            <a:r>
              <a:rPr lang="en-GB" sz="2800" dirty="0" err="1">
                <a:latin typeface="Segoe UI Light" panose="020B0502040204020203" pitchFamily="34" charset="0"/>
                <a:hlinkClick r:id="rId3"/>
              </a:rPr>
              <a:t>Lite</a:t>
            </a:r>
            <a:r>
              <a:rPr lang="en-GB" sz="2800" dirty="0">
                <a:latin typeface="Segoe UI Light" panose="020B0502040204020203" pitchFamily="34" charset="0"/>
              </a:rPr>
              <a:t> – </a:t>
            </a:r>
            <a:r>
              <a:rPr lang="en-GB" sz="2400" dirty="0">
                <a:latin typeface="Segoe UI Light" panose="020B0502040204020203" pitchFamily="34" charset="0"/>
              </a:rPr>
              <a:t>A brilliant development of a theorem prover using </a:t>
            </a:r>
            <a:r>
              <a:rPr lang="en-GB" sz="2400" dirty="0" err="1">
                <a:latin typeface="Segoe UI Light" panose="020B0502040204020203" pitchFamily="34" charset="0"/>
              </a:rPr>
              <a:t>Caml</a:t>
            </a:r>
            <a:r>
              <a:rPr lang="en-GB" sz="2400" dirty="0">
                <a:latin typeface="Segoe UI Light" panose="020B0502040204020203" pitchFamily="34" charset="0"/>
              </a:rPr>
              <a:t> Light. Taught me the immense practical power of the core ML language.</a:t>
            </a:r>
            <a:r>
              <a:rPr lang="en-GB" sz="4000" dirty="0">
                <a:latin typeface="Segoe UI Light" panose="020B0502040204020203" pitchFamily="34" charset="0"/>
              </a:rPr>
              <a:t/>
            </a:r>
            <a:br>
              <a:rPr lang="en-GB" sz="4000" dirty="0">
                <a:latin typeface="Segoe UI Light" panose="020B0502040204020203" pitchFamily="34" charset="0"/>
              </a:rPr>
            </a:br>
            <a:r>
              <a:rPr lang="en-GB" sz="2000" dirty="0">
                <a:latin typeface="Segoe UI Light" panose="020B0502040204020203" pitchFamily="34" charset="0"/>
              </a:rPr>
              <a:t/>
            </a:r>
            <a:br>
              <a:rPr lang="en-GB" sz="2000" dirty="0">
                <a:latin typeface="Segoe UI Light" panose="020B0502040204020203" pitchFamily="34" charset="0"/>
              </a:rPr>
            </a:br>
            <a:r>
              <a:rPr lang="en-GB" sz="4000" dirty="0">
                <a:latin typeface="Segoe UI Light" panose="020B0502040204020203" pitchFamily="34" charset="0"/>
              </a:rPr>
              <a:t>-  </a:t>
            </a:r>
            <a:r>
              <a:rPr lang="en-GB" sz="2800" dirty="0" err="1">
                <a:latin typeface="Segoe UI Light" panose="020B0502040204020203" pitchFamily="34" charset="0"/>
                <a:hlinkClick r:id="rId4"/>
              </a:rPr>
              <a:t>SPiM</a:t>
            </a:r>
            <a:r>
              <a:rPr lang="en-GB" sz="2800" dirty="0">
                <a:latin typeface="Segoe UI Light" panose="020B0502040204020203" pitchFamily="34" charset="0"/>
              </a:rPr>
              <a:t> –</a:t>
            </a:r>
            <a:r>
              <a:rPr lang="en-GB" sz="4000" dirty="0">
                <a:latin typeface="Segoe UI Light" panose="020B0502040204020203" pitchFamily="34" charset="0"/>
              </a:rPr>
              <a:t> </a:t>
            </a:r>
            <a:r>
              <a:rPr lang="en-GB" sz="2400" dirty="0">
                <a:latin typeface="Segoe UI Light" panose="020B0502040204020203" pitchFamily="34" charset="0"/>
              </a:rPr>
              <a:t>Stochastic Pi Machine, plus user interface elements. Beautiful, simple core, </a:t>
            </a:r>
            <a:br>
              <a:rPr lang="en-GB" sz="2400" dirty="0">
                <a:latin typeface="Segoe UI Light" panose="020B0502040204020203" pitchFamily="34" charset="0"/>
              </a:rPr>
            </a:br>
            <a:r>
              <a:rPr lang="en-GB" sz="2000" dirty="0">
                <a:latin typeface="Segoe UI Light" panose="020B0502040204020203" pitchFamily="34" charset="0"/>
              </a:rPr>
              <a:t/>
            </a:r>
            <a:br>
              <a:rPr lang="en-GB" sz="2000" dirty="0">
                <a:latin typeface="Segoe UI Light" panose="020B0502040204020203" pitchFamily="34" charset="0"/>
              </a:rPr>
            </a:br>
            <a:r>
              <a:rPr lang="en-GB" sz="4000" dirty="0">
                <a:latin typeface="Segoe UI Light" panose="020B0502040204020203" pitchFamily="34" charset="0"/>
              </a:rPr>
              <a:t>-  </a:t>
            </a:r>
            <a:r>
              <a:rPr lang="en-GB" sz="2800" dirty="0">
                <a:latin typeface="Segoe UI Light" panose="020B0502040204020203" pitchFamily="34" charset="0"/>
                <a:hlinkClick r:id="rId4"/>
              </a:rPr>
              <a:t>Static Driver Verifier</a:t>
            </a:r>
            <a:r>
              <a:rPr lang="en-GB" sz="2800" dirty="0">
                <a:latin typeface="Segoe UI Light" panose="020B0502040204020203" pitchFamily="34" charset="0"/>
              </a:rPr>
              <a:t> – </a:t>
            </a:r>
            <a:r>
              <a:rPr lang="en-GB" sz="2400" dirty="0">
                <a:latin typeface="Segoe UI Light" panose="020B0502040204020203" pitchFamily="34" charset="0"/>
              </a:rPr>
              <a:t>verification toolchain for Windows drivers. Taught me many good things including how bad some FP-only features can be in practice (e.g. </a:t>
            </a:r>
            <a:r>
              <a:rPr lang="en-GB" sz="2400" dirty="0" err="1">
                <a:latin typeface="Segoe UI Light" panose="020B0502040204020203" pitchFamily="34" charset="0"/>
              </a:rPr>
              <a:t>unencapsulated</a:t>
            </a:r>
            <a:r>
              <a:rPr lang="en-GB" sz="2400" dirty="0">
                <a:latin typeface="Segoe UI Light" panose="020B0502040204020203" pitchFamily="34" charset="0"/>
              </a:rPr>
              <a:t> mutable records)</a:t>
            </a:r>
            <a:r>
              <a:rPr lang="en-GB" sz="6000" dirty="0">
                <a:latin typeface="Segoe UI Light" panose="020B0502040204020203" pitchFamily="34" charset="0"/>
              </a:rPr>
              <a:t/>
            </a:r>
            <a:br>
              <a:rPr lang="en-GB" sz="6000" dirty="0">
                <a:latin typeface="Segoe UI Light" panose="020B0502040204020203" pitchFamily="34" charset="0"/>
              </a:rPr>
            </a:br>
            <a:endParaRPr lang="en-GB" dirty="0">
              <a:latin typeface="Segoe UI Light" panose="020B0502040204020203" pitchFamily="34" charset="0"/>
            </a:endParaRPr>
          </a:p>
        </p:txBody>
      </p:sp>
    </p:spTree>
    <p:extLst>
      <p:ext uri="{BB962C8B-B14F-4D97-AF65-F5344CB8AC3E}">
        <p14:creationId xmlns:p14="http://schemas.microsoft.com/office/powerpoint/2010/main" val="689087351"/>
      </p:ext>
    </p:extLst>
  </p:cSld>
  <p:clrMapOvr>
    <a:masterClrMapping/>
  </p:clrMapOvr>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47663" y="498443"/>
            <a:ext cx="11756269" cy="6038576"/>
          </a:xfrm>
        </p:spPr>
        <p:txBody>
          <a:bodyPr/>
          <a:lstStyle/>
          <a:p>
            <a:pPr algn="l"/>
            <a:r>
              <a:rPr lang="en-GB" sz="4800" dirty="0">
                <a:latin typeface="Segoe UI Light" panose="020B0502040204020203" pitchFamily="34" charset="0"/>
              </a:rPr>
              <a:t>Summary</a:t>
            </a:r>
            <a:br>
              <a:rPr lang="en-GB" sz="4800" dirty="0">
                <a:latin typeface="Segoe UI Light" panose="020B0502040204020203" pitchFamily="34" charset="0"/>
              </a:rPr>
            </a:br>
            <a:r>
              <a:rPr lang="en-GB" sz="4800" dirty="0">
                <a:latin typeface="Segoe UI Light" panose="020B0502040204020203" pitchFamily="34" charset="0"/>
              </a:rPr>
              <a:t/>
            </a:r>
            <a:br>
              <a:rPr lang="en-GB" sz="4800" dirty="0">
                <a:latin typeface="Segoe UI Light" panose="020B0502040204020203" pitchFamily="34" charset="0"/>
              </a:rPr>
            </a:br>
            <a:r>
              <a:rPr lang="en-GB" sz="4000" dirty="0">
                <a:latin typeface="Segoe UI Light" panose="020B0502040204020203" pitchFamily="34" charset="0"/>
              </a:rPr>
              <a:t>- F# is full of delightful moments</a:t>
            </a:r>
            <a:br>
              <a:rPr lang="en-GB" sz="4000" dirty="0">
                <a:latin typeface="Segoe UI Light" panose="020B0502040204020203" pitchFamily="34" charset="0"/>
              </a:rPr>
            </a:br>
            <a:r>
              <a:rPr lang="en-GB" sz="4800" dirty="0">
                <a:latin typeface="Segoe UI Light" panose="020B0502040204020203" pitchFamily="34" charset="0"/>
              </a:rPr>
              <a:t/>
            </a:r>
            <a:br>
              <a:rPr lang="en-GB" sz="4800" dirty="0">
                <a:latin typeface="Segoe UI Light" panose="020B0502040204020203" pitchFamily="34" charset="0"/>
              </a:rPr>
            </a:br>
            <a:r>
              <a:rPr lang="en-GB" sz="3600" dirty="0">
                <a:latin typeface="Segoe UI Light" panose="020B0502040204020203" pitchFamily="34" charset="0"/>
              </a:rPr>
              <a:t>- Constructs need to be used with moderation</a:t>
            </a:r>
            <a:br>
              <a:rPr lang="en-GB" sz="3600" dirty="0">
                <a:latin typeface="Segoe UI Light" panose="020B0502040204020203" pitchFamily="34" charset="0"/>
              </a:rPr>
            </a:br>
            <a:r>
              <a:rPr lang="en-GB" sz="3600" dirty="0">
                <a:latin typeface="Segoe UI Light" panose="020B0502040204020203" pitchFamily="34" charset="0"/>
              </a:rPr>
              <a:t/>
            </a:r>
            <a:br>
              <a:rPr lang="en-GB" sz="3600" dirty="0">
                <a:latin typeface="Segoe UI Light" panose="020B0502040204020203" pitchFamily="34" charset="0"/>
              </a:rPr>
            </a:br>
            <a:r>
              <a:rPr lang="en-GB" sz="3600" dirty="0">
                <a:latin typeface="Segoe UI Light" panose="020B0502040204020203" pitchFamily="34" charset="0"/>
              </a:rPr>
              <a:t>- </a:t>
            </a:r>
            <a:r>
              <a:rPr lang="en-GB" sz="3600" dirty="0" smtClean="0">
                <a:latin typeface="Segoe UI Light" panose="020B0502040204020203" pitchFamily="34" charset="0"/>
              </a:rPr>
              <a:t>Functional, Object and other f</a:t>
            </a:r>
            <a:r>
              <a:rPr lang="en-GB" sz="3600" dirty="0" smtClean="0">
                <a:latin typeface="Segoe UI Light" panose="020B0502040204020203" pitchFamily="34" charset="0"/>
              </a:rPr>
              <a:t>eatures can be misused</a:t>
            </a:r>
            <a:br>
              <a:rPr lang="en-GB" sz="3600" dirty="0" smtClean="0">
                <a:latin typeface="Segoe UI Light" panose="020B0502040204020203" pitchFamily="34" charset="0"/>
              </a:rPr>
            </a:br>
            <a:r>
              <a:rPr lang="en-GB" sz="3600" dirty="0">
                <a:latin typeface="Segoe UI Light" panose="020B0502040204020203" pitchFamily="34" charset="0"/>
              </a:rPr>
              <a:t/>
            </a:r>
            <a:br>
              <a:rPr lang="en-GB" sz="3600" dirty="0">
                <a:latin typeface="Segoe UI Light" panose="020B0502040204020203" pitchFamily="34" charset="0"/>
              </a:rPr>
            </a:br>
            <a:r>
              <a:rPr lang="en-GB" sz="3600" dirty="0" smtClean="0">
                <a:latin typeface="Segoe UI Light" panose="020B0502040204020203" pitchFamily="34" charset="0"/>
              </a:rPr>
              <a:t>- </a:t>
            </a:r>
            <a:r>
              <a:rPr lang="en-GB" sz="3600" dirty="0" smtClean="0">
                <a:latin typeface="Segoe UI Light" panose="020B0502040204020203" pitchFamily="34" charset="0"/>
              </a:rPr>
              <a:t>Please share experiences and help improve coding standards</a:t>
            </a:r>
            <a:r>
              <a:rPr lang="en-GB" sz="3600" dirty="0">
                <a:latin typeface="Segoe UI Light" panose="020B0502040204020203" pitchFamily="34" charset="0"/>
                <a:sym typeface="Wingdings" panose="05000000000000000000" pitchFamily="2" charset="2"/>
              </a:rPr>
              <a:t/>
            </a:r>
            <a:br>
              <a:rPr lang="en-GB" sz="3600" dirty="0">
                <a:latin typeface="Segoe UI Light" panose="020B0502040204020203" pitchFamily="34" charset="0"/>
                <a:sym typeface="Wingdings" panose="05000000000000000000" pitchFamily="2" charset="2"/>
              </a:rPr>
            </a:br>
            <a:r>
              <a:rPr lang="en-GB" sz="3600" dirty="0">
                <a:latin typeface="Segoe UI Light" panose="020B0502040204020203" pitchFamily="34" charset="0"/>
                <a:sym typeface="Wingdings" panose="05000000000000000000" pitchFamily="2" charset="2"/>
              </a:rPr>
              <a:t/>
            </a:r>
            <a:br>
              <a:rPr lang="en-GB" sz="3600" dirty="0">
                <a:latin typeface="Segoe UI Light" panose="020B0502040204020203" pitchFamily="34" charset="0"/>
                <a:sym typeface="Wingdings" panose="05000000000000000000" pitchFamily="2" charset="2"/>
              </a:rPr>
            </a:br>
            <a:r>
              <a:rPr lang="en-GB" sz="3600" dirty="0">
                <a:latin typeface="Segoe UI Light" panose="020B0502040204020203" pitchFamily="34" charset="0"/>
                <a:sym typeface="Wingdings" panose="05000000000000000000" pitchFamily="2" charset="2"/>
              </a:rPr>
              <a:t>Thanks!</a:t>
            </a:r>
            <a:endParaRPr lang="en-GB" sz="5400" dirty="0">
              <a:latin typeface="Segoe UI Light" panose="020B0502040204020203" pitchFamily="34" charset="0"/>
            </a:endParaRPr>
          </a:p>
        </p:txBody>
      </p:sp>
    </p:spTree>
    <p:extLst>
      <p:ext uri="{BB962C8B-B14F-4D97-AF65-F5344CB8AC3E}">
        <p14:creationId xmlns:p14="http://schemas.microsoft.com/office/powerpoint/2010/main" val="675603216"/>
      </p:ext>
    </p:extLst>
  </p:cSld>
  <p:clrMapOvr>
    <a:masterClrMapping/>
  </p:clrMapOvr>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p:cNvSpPr>
            <a:spLocks noGrp="1"/>
          </p:cNvSpPr>
          <p:nvPr>
            <p:ph type="ctrTitle" idx="4294967295"/>
          </p:nvPr>
        </p:nvSpPr>
        <p:spPr>
          <a:xfrm>
            <a:off x="338943" y="644691"/>
            <a:ext cx="10238295" cy="817019"/>
          </a:xfrm>
        </p:spPr>
        <p:txBody>
          <a:bodyPr/>
          <a:lstStyle/>
          <a:p>
            <a:r>
              <a:rPr lang="en-GB" sz="5899" b="1" dirty="0">
                <a:solidFill>
                  <a:schemeClr val="bg1"/>
                </a:solidFill>
                <a:latin typeface="+mj-lt"/>
              </a:rPr>
              <a:t>Thanks! Questions?</a:t>
            </a:r>
          </a:p>
        </p:txBody>
      </p:sp>
    </p:spTree>
    <p:extLst>
      <p:ext uri="{BB962C8B-B14F-4D97-AF65-F5344CB8AC3E}">
        <p14:creationId xmlns:p14="http://schemas.microsoft.com/office/powerpoint/2010/main" val="35038103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21902" y="1558757"/>
            <a:ext cx="11176000" cy="4431983"/>
          </a:xfrm>
        </p:spPr>
        <p:txBody>
          <a:bodyPr/>
          <a:lstStyle/>
          <a:p>
            <a:r>
              <a:rPr lang="en-GB" sz="4000" dirty="0">
                <a:latin typeface="Segoe UI Light" panose="020B0502040204020203" pitchFamily="34" charset="0"/>
                <a:cs typeface="Segoe UI Light" panose="020B0502040204020203" pitchFamily="34" charset="0"/>
              </a:rPr>
              <a:t>From that, it’s fair to say that I love these </a:t>
            </a:r>
            <a:r>
              <a:rPr lang="en-GB" sz="4000" dirty="0" smtClean="0">
                <a:latin typeface="Segoe UI Light" panose="020B0502040204020203" pitchFamily="34" charset="0"/>
                <a:cs typeface="Segoe UI Light" panose="020B0502040204020203" pitchFamily="34" charset="0"/>
                <a:sym typeface="Wingdings" panose="05000000000000000000" pitchFamily="2" charset="2"/>
              </a:rPr>
              <a:t>:)</a:t>
            </a:r>
            <a:r>
              <a:rPr lang="en-GB" sz="4000" dirty="0">
                <a:latin typeface="Segoe UI Light" panose="020B0502040204020203" pitchFamily="34" charset="0"/>
                <a:cs typeface="Segoe UI Light" panose="020B0502040204020203" pitchFamily="34" charset="0"/>
              </a:rPr>
              <a:t/>
            </a: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
            </a: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Code that is </a:t>
            </a:r>
            <a:r>
              <a:rPr lang="en-GB" sz="4000" b="1" dirty="0">
                <a:latin typeface="Segoe UI Light" panose="020B0502040204020203" pitchFamily="34" charset="0"/>
                <a:cs typeface="Segoe UI Light" panose="020B0502040204020203" pitchFamily="34" charset="0"/>
              </a:rPr>
              <a:t>succinct</a:t>
            </a:r>
            <a:r>
              <a:rPr lang="en-GB" sz="4000" dirty="0">
                <a:latin typeface="Segoe UI Light" panose="020B0502040204020203" pitchFamily="34" charset="0"/>
                <a:cs typeface="Segoe UI Light" panose="020B0502040204020203" pitchFamily="34" charset="0"/>
              </a:rPr>
              <a:t/>
            </a: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Code that is </a:t>
            </a:r>
            <a:r>
              <a:rPr lang="en-GB" sz="4000" b="1" dirty="0">
                <a:latin typeface="Segoe UI Light" panose="020B0502040204020203" pitchFamily="34" charset="0"/>
                <a:cs typeface="Segoe UI Light" panose="020B0502040204020203" pitchFamily="34" charset="0"/>
              </a:rPr>
              <a:t>expressive</a:t>
            </a:r>
            <a:r>
              <a:rPr lang="en-GB" sz="4000" dirty="0">
                <a:latin typeface="Segoe UI Light" panose="020B0502040204020203" pitchFamily="34" charset="0"/>
                <a:cs typeface="Segoe UI Light" panose="020B0502040204020203" pitchFamily="34" charset="0"/>
              </a:rPr>
              <a:t/>
            </a: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Code that </a:t>
            </a:r>
            <a:r>
              <a:rPr lang="en-GB" sz="4000" b="1" dirty="0">
                <a:latin typeface="Segoe UI Light" panose="020B0502040204020203" pitchFamily="34" charset="0"/>
                <a:cs typeface="Segoe UI Light" panose="020B0502040204020203" pitchFamily="34" charset="0"/>
              </a:rPr>
              <a:t>interoperates</a:t>
            </a:r>
            <a:r>
              <a:rPr lang="en-GB" sz="4000" dirty="0">
                <a:latin typeface="Segoe UI Light" panose="020B0502040204020203" pitchFamily="34" charset="0"/>
                <a:cs typeface="Segoe UI Light" panose="020B0502040204020203" pitchFamily="34" charset="0"/>
              </a:rPr>
              <a:t/>
            </a: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Code that is </a:t>
            </a:r>
            <a:r>
              <a:rPr lang="en-GB" sz="4000" b="1" dirty="0">
                <a:latin typeface="Segoe UI Light" panose="020B0502040204020203" pitchFamily="34" charset="0"/>
                <a:cs typeface="Segoe UI Light" panose="020B0502040204020203" pitchFamily="34" charset="0"/>
              </a:rPr>
              <a:t>performant</a:t>
            </a:r>
            <a:r>
              <a:rPr lang="en-GB" sz="4000" dirty="0">
                <a:latin typeface="Segoe UI Light" panose="020B0502040204020203" pitchFamily="34" charset="0"/>
                <a:cs typeface="Segoe UI Light" panose="020B0502040204020203" pitchFamily="34" charset="0"/>
              </a:rPr>
              <a:t/>
            </a: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Code that is </a:t>
            </a:r>
            <a:r>
              <a:rPr lang="en-GB" sz="4000" b="1" dirty="0">
                <a:latin typeface="Segoe UI Light" panose="020B0502040204020203" pitchFamily="34" charset="0"/>
                <a:cs typeface="Segoe UI Light" panose="020B0502040204020203" pitchFamily="34" charset="0"/>
              </a:rPr>
              <a:t>accurate</a:t>
            </a:r>
            <a:r>
              <a:rPr lang="en-GB" sz="4000" dirty="0">
                <a:latin typeface="Segoe UI Light" panose="020B0502040204020203" pitchFamily="34" charset="0"/>
                <a:cs typeface="Segoe UI Light" panose="020B0502040204020203" pitchFamily="34" charset="0"/>
              </a:rPr>
              <a:t/>
            </a: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Code that is </a:t>
            </a:r>
            <a:r>
              <a:rPr lang="en-GB" sz="4000" b="1" dirty="0">
                <a:latin typeface="Segoe UI Light" panose="020B0502040204020203" pitchFamily="34" charset="0"/>
                <a:cs typeface="Segoe UI Light" panose="020B0502040204020203" pitchFamily="34" charset="0"/>
              </a:rPr>
              <a:t>well-tooled</a:t>
            </a:r>
            <a:endParaRPr lang="en-GB" b="1"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069524632"/>
      </p:ext>
    </p:extLst>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47663" y="498443"/>
            <a:ext cx="8536413" cy="1731243"/>
          </a:xfrm>
        </p:spPr>
        <p:txBody>
          <a:bodyPr/>
          <a:lstStyle/>
          <a:p>
            <a:pPr algn="l"/>
            <a:r>
              <a:rPr lang="en-GB" sz="4000" dirty="0">
                <a:latin typeface="Segoe UI Light" panose="020B0502040204020203" pitchFamily="34" charset="0"/>
                <a:cs typeface="Segoe UI Light" panose="020B0502040204020203" pitchFamily="34" charset="0"/>
              </a:rPr>
              <a:t>Code I </a:t>
            </a:r>
            <a:r>
              <a:rPr lang="en-GB" sz="4000" dirty="0" smtClean="0">
                <a:latin typeface="Segoe UI Light" panose="020B0502040204020203" pitchFamily="34" charset="0"/>
                <a:cs typeface="Segoe UI Light" panose="020B0502040204020203" pitchFamily="34" charset="0"/>
              </a:rPr>
              <a:t>love!</a:t>
            </a:r>
            <a:r>
              <a:rPr lang="en-GB" sz="4000" dirty="0">
                <a:latin typeface="Segoe UI Light" panose="020B0502040204020203" pitchFamily="34" charset="0"/>
                <a:cs typeface="Segoe UI Light" panose="020B0502040204020203" pitchFamily="34" charset="0"/>
              </a:rPr>
              <a:t/>
            </a: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
            </a:r>
            <a:br>
              <a:rPr lang="en-GB" sz="4000" dirty="0">
                <a:latin typeface="Segoe UI Light" panose="020B0502040204020203" pitchFamily="34" charset="0"/>
                <a:cs typeface="Segoe UI Light" panose="020B0502040204020203" pitchFamily="34" charset="0"/>
              </a:rPr>
            </a:br>
            <a:endParaRPr lang="en-GB" dirty="0">
              <a:latin typeface="Segoe UI Light" panose="020B0502040204020203" pitchFamily="34" charset="0"/>
              <a:cs typeface="Segoe UI Light" panose="020B0502040204020203" pitchFamily="34" charset="0"/>
            </a:endParaRPr>
          </a:p>
        </p:txBody>
      </p:sp>
      <p:sp>
        <p:nvSpPr>
          <p:cNvPr id="6" name="Rectangle: Folded Corner 5">
            <a:extLst>
              <a:ext uri="{FF2B5EF4-FFF2-40B4-BE49-F238E27FC236}">
                <a16:creationId xmlns:a16="http://schemas.microsoft.com/office/drawing/2014/main" xmlns="" id="{1BC6A18B-9491-482A-BDCB-5B01942C1B4D}"/>
              </a:ext>
            </a:extLst>
          </p:cNvPr>
          <p:cNvSpPr/>
          <p:nvPr/>
        </p:nvSpPr>
        <p:spPr bwMode="auto">
          <a:xfrm>
            <a:off x="4015819" y="2485556"/>
            <a:ext cx="2997724" cy="440765"/>
          </a:xfrm>
          <a:prstGeom prst="foldedCorner">
            <a:avLst/>
          </a:prstGeom>
          <a:solidFill>
            <a:srgbClr val="333333"/>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r>
              <a:rPr lang="en-GB" dirty="0" err="1">
                <a:solidFill>
                  <a:srgbClr val="D4D4D4"/>
                </a:solidFill>
                <a:latin typeface="Consolas" panose="020B0609020204030204" pitchFamily="49" charset="0"/>
              </a:rPr>
              <a:t>printfn</a:t>
            </a:r>
            <a:r>
              <a:rPr lang="en-GB" dirty="0">
                <a:solidFill>
                  <a:srgbClr val="D4D4D4"/>
                </a:solidFill>
                <a:latin typeface="Consolas" panose="020B0609020204030204" pitchFamily="49" charset="0"/>
              </a:rPr>
              <a:t> </a:t>
            </a:r>
            <a:r>
              <a:rPr lang="en-GB" dirty="0">
                <a:solidFill>
                  <a:srgbClr val="CE9178"/>
                </a:solidFill>
                <a:latin typeface="Consolas" panose="020B0609020204030204" pitchFamily="49" charset="0"/>
              </a:rPr>
              <a:t>"hello world"</a:t>
            </a:r>
            <a:endParaRPr lang="en-GB" b="0" dirty="0">
              <a:solidFill>
                <a:srgbClr val="D4D4D4"/>
              </a:solidFill>
              <a:effectLst/>
              <a:latin typeface="Consolas" panose="020B0609020204030204" pitchFamily="49" charset="0"/>
            </a:endParaRPr>
          </a:p>
        </p:txBody>
      </p:sp>
      <p:pic>
        <p:nvPicPr>
          <p:cNvPr id="2" name="Picture 1">
            <a:extLst>
              <a:ext uri="{FF2B5EF4-FFF2-40B4-BE49-F238E27FC236}">
                <a16:creationId xmlns:a16="http://schemas.microsoft.com/office/drawing/2014/main" xmlns="" id="{C6CCF611-12F9-47F1-912D-223CD6287E3A}"/>
              </a:ext>
            </a:extLst>
          </p:cNvPr>
          <p:cNvPicPr>
            <a:picLocks noChangeAspect="1"/>
          </p:cNvPicPr>
          <p:nvPr/>
        </p:nvPicPr>
        <p:blipFill>
          <a:blip r:embed="rId2"/>
          <a:stretch>
            <a:fillRect/>
          </a:stretch>
        </p:blipFill>
        <p:spPr>
          <a:xfrm>
            <a:off x="9106292" y="5032493"/>
            <a:ext cx="2300876" cy="1191799"/>
          </a:xfrm>
          <a:prstGeom prst="rect">
            <a:avLst/>
          </a:prstGeom>
        </p:spPr>
      </p:pic>
      <p:sp>
        <p:nvSpPr>
          <p:cNvPr id="5" name="TextBox 4">
            <a:extLst>
              <a:ext uri="{FF2B5EF4-FFF2-40B4-BE49-F238E27FC236}">
                <a16:creationId xmlns:a16="http://schemas.microsoft.com/office/drawing/2014/main" xmlns="" id="{CF707B0F-4F62-41F9-99DA-4B6DAEC9E922}"/>
              </a:ext>
            </a:extLst>
          </p:cNvPr>
          <p:cNvSpPr txBox="1"/>
          <p:nvPr/>
        </p:nvSpPr>
        <p:spPr>
          <a:xfrm>
            <a:off x="8863098" y="5018120"/>
            <a:ext cx="486383" cy="276999"/>
          </a:xfrm>
          <a:prstGeom prst="rect">
            <a:avLst/>
          </a:prstGeom>
          <a:noFill/>
        </p:spPr>
        <p:txBody>
          <a:bodyPr wrap="square" lIns="0" tIns="0" rIns="0" bIns="0" rtlCol="0">
            <a:spAutoFit/>
          </a:bodyPr>
          <a:lstStyle/>
          <a:p>
            <a:r>
              <a:rPr lang="en-GB" dirty="0">
                <a:solidFill>
                  <a:srgbClr val="00B050"/>
                </a:solidFill>
                <a:latin typeface="Segoe Light" pitchFamily="34" charset="0"/>
                <a:sym typeface="Wingdings" panose="05000000000000000000" pitchFamily="2" charset="2"/>
              </a:rPr>
              <a:t></a:t>
            </a:r>
            <a:endParaRPr lang="en-GB" dirty="0">
              <a:solidFill>
                <a:srgbClr val="00B050"/>
              </a:solidFill>
              <a:latin typeface="Segoe Light" pitchFamily="34" charset="0"/>
            </a:endParaRPr>
          </a:p>
        </p:txBody>
      </p:sp>
      <p:sp>
        <p:nvSpPr>
          <p:cNvPr id="7" name="TextBox 6">
            <a:extLst>
              <a:ext uri="{FF2B5EF4-FFF2-40B4-BE49-F238E27FC236}">
                <a16:creationId xmlns:a16="http://schemas.microsoft.com/office/drawing/2014/main" xmlns="" id="{A8A3F158-EF15-4652-9E98-1432D5E5A387}"/>
              </a:ext>
            </a:extLst>
          </p:cNvPr>
          <p:cNvSpPr txBox="1"/>
          <p:nvPr/>
        </p:nvSpPr>
        <p:spPr>
          <a:xfrm>
            <a:off x="8863100" y="5170992"/>
            <a:ext cx="486383" cy="276999"/>
          </a:xfrm>
          <a:prstGeom prst="rect">
            <a:avLst/>
          </a:prstGeom>
          <a:noFill/>
        </p:spPr>
        <p:txBody>
          <a:bodyPr wrap="square" lIns="0" tIns="0" rIns="0" bIns="0" rtlCol="0">
            <a:spAutoFit/>
          </a:bodyPr>
          <a:lstStyle/>
          <a:p>
            <a:r>
              <a:rPr lang="en-GB" dirty="0">
                <a:solidFill>
                  <a:srgbClr val="00B050"/>
                </a:solidFill>
                <a:latin typeface="Segoe Light" pitchFamily="34" charset="0"/>
                <a:sym typeface="Wingdings" panose="05000000000000000000" pitchFamily="2" charset="2"/>
              </a:rPr>
              <a:t></a:t>
            </a:r>
            <a:endParaRPr lang="en-GB" dirty="0">
              <a:solidFill>
                <a:srgbClr val="00B050"/>
              </a:solidFill>
              <a:latin typeface="Segoe Light" pitchFamily="34" charset="0"/>
            </a:endParaRPr>
          </a:p>
        </p:txBody>
      </p:sp>
      <p:sp>
        <p:nvSpPr>
          <p:cNvPr id="8" name="TextBox 7">
            <a:extLst>
              <a:ext uri="{FF2B5EF4-FFF2-40B4-BE49-F238E27FC236}">
                <a16:creationId xmlns:a16="http://schemas.microsoft.com/office/drawing/2014/main" xmlns="" id="{28D44863-3506-4CCD-9F97-17F87E82F4B8}"/>
              </a:ext>
            </a:extLst>
          </p:cNvPr>
          <p:cNvSpPr txBox="1"/>
          <p:nvPr/>
        </p:nvSpPr>
        <p:spPr>
          <a:xfrm>
            <a:off x="8863098" y="5351393"/>
            <a:ext cx="486383" cy="276999"/>
          </a:xfrm>
          <a:prstGeom prst="rect">
            <a:avLst/>
          </a:prstGeom>
          <a:noFill/>
        </p:spPr>
        <p:txBody>
          <a:bodyPr wrap="square" lIns="0" tIns="0" rIns="0" bIns="0" rtlCol="0">
            <a:spAutoFit/>
          </a:bodyPr>
          <a:lstStyle/>
          <a:p>
            <a:r>
              <a:rPr lang="en-GB" dirty="0">
                <a:solidFill>
                  <a:srgbClr val="00B050"/>
                </a:solidFill>
                <a:latin typeface="Segoe Light" pitchFamily="34" charset="0"/>
                <a:sym typeface="Wingdings" panose="05000000000000000000" pitchFamily="2" charset="2"/>
              </a:rPr>
              <a:t></a:t>
            </a:r>
            <a:endParaRPr lang="en-GB" dirty="0">
              <a:solidFill>
                <a:srgbClr val="00B050"/>
              </a:solidFill>
              <a:latin typeface="Segoe Light" pitchFamily="34" charset="0"/>
            </a:endParaRPr>
          </a:p>
        </p:txBody>
      </p:sp>
      <p:sp>
        <p:nvSpPr>
          <p:cNvPr id="9" name="TextBox 8">
            <a:extLst>
              <a:ext uri="{FF2B5EF4-FFF2-40B4-BE49-F238E27FC236}">
                <a16:creationId xmlns:a16="http://schemas.microsoft.com/office/drawing/2014/main" xmlns="" id="{DE7FA198-4F49-4A30-B02B-7AB928EF3FB3}"/>
              </a:ext>
            </a:extLst>
          </p:cNvPr>
          <p:cNvSpPr txBox="1"/>
          <p:nvPr/>
        </p:nvSpPr>
        <p:spPr>
          <a:xfrm>
            <a:off x="8863098" y="5560539"/>
            <a:ext cx="486383" cy="276999"/>
          </a:xfrm>
          <a:prstGeom prst="rect">
            <a:avLst/>
          </a:prstGeom>
          <a:noFill/>
        </p:spPr>
        <p:txBody>
          <a:bodyPr wrap="square" lIns="0" tIns="0" rIns="0" bIns="0" rtlCol="0">
            <a:spAutoFit/>
          </a:bodyPr>
          <a:lstStyle/>
          <a:p>
            <a:r>
              <a:rPr lang="en-GB" dirty="0">
                <a:solidFill>
                  <a:srgbClr val="00B050"/>
                </a:solidFill>
                <a:latin typeface="Segoe Light" pitchFamily="34" charset="0"/>
                <a:sym typeface="Wingdings" panose="05000000000000000000" pitchFamily="2" charset="2"/>
              </a:rPr>
              <a:t></a:t>
            </a:r>
            <a:endParaRPr lang="en-GB" dirty="0">
              <a:solidFill>
                <a:srgbClr val="00B050"/>
              </a:solidFill>
              <a:latin typeface="Segoe Light" pitchFamily="34" charset="0"/>
            </a:endParaRPr>
          </a:p>
        </p:txBody>
      </p:sp>
      <p:sp>
        <p:nvSpPr>
          <p:cNvPr id="10" name="TextBox 9">
            <a:extLst>
              <a:ext uri="{FF2B5EF4-FFF2-40B4-BE49-F238E27FC236}">
                <a16:creationId xmlns:a16="http://schemas.microsoft.com/office/drawing/2014/main" xmlns="" id="{23AD2B9D-62DE-4373-A787-7CF35B2B3892}"/>
              </a:ext>
            </a:extLst>
          </p:cNvPr>
          <p:cNvSpPr txBox="1"/>
          <p:nvPr/>
        </p:nvSpPr>
        <p:spPr>
          <a:xfrm>
            <a:off x="8863098" y="5769685"/>
            <a:ext cx="486383" cy="276999"/>
          </a:xfrm>
          <a:prstGeom prst="rect">
            <a:avLst/>
          </a:prstGeom>
          <a:noFill/>
        </p:spPr>
        <p:txBody>
          <a:bodyPr wrap="square" lIns="0" tIns="0" rIns="0" bIns="0" rtlCol="0">
            <a:spAutoFit/>
          </a:bodyPr>
          <a:lstStyle/>
          <a:p>
            <a:r>
              <a:rPr lang="en-GB" dirty="0">
                <a:solidFill>
                  <a:srgbClr val="00B050"/>
                </a:solidFill>
                <a:latin typeface="Segoe Light" pitchFamily="34" charset="0"/>
                <a:sym typeface="Wingdings" panose="05000000000000000000" pitchFamily="2" charset="2"/>
              </a:rPr>
              <a:t></a:t>
            </a:r>
            <a:endParaRPr lang="en-GB" dirty="0">
              <a:solidFill>
                <a:srgbClr val="00B050"/>
              </a:solidFill>
              <a:latin typeface="Segoe Light" pitchFamily="34" charset="0"/>
            </a:endParaRPr>
          </a:p>
        </p:txBody>
      </p:sp>
      <p:sp>
        <p:nvSpPr>
          <p:cNvPr id="11" name="TextBox 10">
            <a:extLst>
              <a:ext uri="{FF2B5EF4-FFF2-40B4-BE49-F238E27FC236}">
                <a16:creationId xmlns:a16="http://schemas.microsoft.com/office/drawing/2014/main" xmlns="" id="{DB2F9D61-C675-4271-AFC9-8CC2117E125B}"/>
              </a:ext>
            </a:extLst>
          </p:cNvPr>
          <p:cNvSpPr txBox="1"/>
          <p:nvPr/>
        </p:nvSpPr>
        <p:spPr>
          <a:xfrm>
            <a:off x="8863098" y="5946591"/>
            <a:ext cx="486383" cy="276999"/>
          </a:xfrm>
          <a:prstGeom prst="rect">
            <a:avLst/>
          </a:prstGeom>
          <a:noFill/>
        </p:spPr>
        <p:txBody>
          <a:bodyPr wrap="square" lIns="0" tIns="0" rIns="0" bIns="0" rtlCol="0">
            <a:spAutoFit/>
          </a:bodyPr>
          <a:lstStyle/>
          <a:p>
            <a:r>
              <a:rPr lang="en-GB" dirty="0">
                <a:solidFill>
                  <a:srgbClr val="00B050"/>
                </a:solidFill>
                <a:latin typeface="Segoe Light" pitchFamily="34" charset="0"/>
                <a:sym typeface="Wingdings" panose="05000000000000000000" pitchFamily="2" charset="2"/>
              </a:rPr>
              <a:t></a:t>
            </a:r>
            <a:endParaRPr lang="en-GB" dirty="0">
              <a:solidFill>
                <a:srgbClr val="00B050"/>
              </a:solidFill>
              <a:latin typeface="Segoe Light" pitchFamily="34" charset="0"/>
            </a:endParaRPr>
          </a:p>
        </p:txBody>
      </p:sp>
    </p:spTree>
    <p:extLst>
      <p:ext uri="{BB962C8B-B14F-4D97-AF65-F5344CB8AC3E}">
        <p14:creationId xmlns:p14="http://schemas.microsoft.com/office/powerpoint/2010/main" val="10871654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p:bldP spid="7" grpId="0"/>
      <p:bldP spid="8" grpId="0"/>
      <p:bldP spid="9" grpId="0"/>
      <p:bldP spid="10" grpId="0"/>
      <p:bldP spid="1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47664" y="498443"/>
            <a:ext cx="4538344" cy="1107996"/>
          </a:xfrm>
        </p:spPr>
        <p:txBody>
          <a:bodyPr/>
          <a:lstStyle/>
          <a:p>
            <a:pPr algn="l"/>
            <a:r>
              <a:rPr lang="en-GB" sz="4000" dirty="0">
                <a:latin typeface="Segoe UI Light" panose="020B0502040204020203" pitchFamily="34" charset="0"/>
                <a:cs typeface="Segoe UI Light" panose="020B0502040204020203" pitchFamily="34" charset="0"/>
              </a:rPr>
              <a:t>Code I </a:t>
            </a:r>
            <a:r>
              <a:rPr lang="en-GB" sz="4000" dirty="0" smtClean="0">
                <a:latin typeface="Segoe UI Light" panose="020B0502040204020203" pitchFamily="34" charset="0"/>
                <a:cs typeface="Segoe UI Light" panose="020B0502040204020203" pitchFamily="34" charset="0"/>
              </a:rPr>
              <a:t>love!</a:t>
            </a:r>
            <a:r>
              <a:rPr lang="en-GB" sz="4000" dirty="0">
                <a:latin typeface="Segoe UI Light" panose="020B0502040204020203" pitchFamily="34" charset="0"/>
                <a:cs typeface="Segoe UI Light" panose="020B0502040204020203" pitchFamily="34" charset="0"/>
              </a:rPr>
              <a:t/>
            </a: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 pipelines</a:t>
            </a:r>
            <a:endParaRPr lang="en-GB"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71239766"/>
      </p:ext>
    </p:extLst>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47664" y="498443"/>
            <a:ext cx="4538344" cy="1107996"/>
          </a:xfrm>
        </p:spPr>
        <p:txBody>
          <a:bodyPr/>
          <a:lstStyle/>
          <a:p>
            <a:pPr algn="l"/>
            <a:r>
              <a:rPr lang="en-GB" sz="4000" dirty="0">
                <a:latin typeface="Segoe UI Light" panose="020B0502040204020203" pitchFamily="34" charset="0"/>
                <a:cs typeface="Segoe UI Light" panose="020B0502040204020203" pitchFamily="34" charset="0"/>
              </a:rPr>
              <a:t>Code I </a:t>
            </a:r>
            <a:r>
              <a:rPr lang="en-GB" sz="4000" dirty="0" smtClean="0">
                <a:latin typeface="Segoe UI Light" panose="020B0502040204020203" pitchFamily="34" charset="0"/>
                <a:cs typeface="Segoe UI Light" panose="020B0502040204020203" pitchFamily="34" charset="0"/>
              </a:rPr>
              <a:t>love!</a:t>
            </a:r>
            <a:r>
              <a:rPr lang="en-GB" sz="4000" dirty="0">
                <a:latin typeface="Segoe UI Light" panose="020B0502040204020203" pitchFamily="34" charset="0"/>
                <a:cs typeface="Segoe UI Light" panose="020B0502040204020203" pitchFamily="34" charset="0"/>
              </a:rPr>
              <a:t/>
            </a: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 pipelines</a:t>
            </a:r>
            <a:endParaRPr lang="en-GB" dirty="0">
              <a:latin typeface="Segoe UI Light" panose="020B0502040204020203" pitchFamily="34" charset="0"/>
              <a:cs typeface="Segoe UI Light" panose="020B0502040204020203" pitchFamily="34" charset="0"/>
            </a:endParaRPr>
          </a:p>
        </p:txBody>
      </p:sp>
      <p:sp>
        <p:nvSpPr>
          <p:cNvPr id="2" name="Rectangle: Folded Corner 1">
            <a:extLst>
              <a:ext uri="{FF2B5EF4-FFF2-40B4-BE49-F238E27FC236}">
                <a16:creationId xmlns:a16="http://schemas.microsoft.com/office/drawing/2014/main" xmlns="" id="{73025AA4-F8AE-488B-ADB9-42F2AFFD1C05}"/>
              </a:ext>
            </a:extLst>
          </p:cNvPr>
          <p:cNvSpPr/>
          <p:nvPr/>
        </p:nvSpPr>
        <p:spPr bwMode="auto">
          <a:xfrm>
            <a:off x="4533089" y="1487475"/>
            <a:ext cx="7509754" cy="3085381"/>
          </a:xfrm>
          <a:prstGeom prst="foldedCorner">
            <a:avLst/>
          </a:prstGeom>
          <a:solidFill>
            <a:srgbClr val="333333"/>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r>
              <a:rPr lang="en-GB" dirty="0">
                <a:solidFill>
                  <a:srgbClr val="569CD6"/>
                </a:solidFill>
                <a:latin typeface="Consolas" panose="020B0609020204030204" pitchFamily="49" charset="0"/>
              </a:rPr>
              <a:t>let</a:t>
            </a:r>
            <a:r>
              <a:rPr lang="en-GB" dirty="0">
                <a:solidFill>
                  <a:srgbClr val="D4D4D4"/>
                </a:solidFill>
                <a:latin typeface="Consolas" panose="020B0609020204030204" pitchFamily="49" charset="0"/>
              </a:rPr>
              <a:t> </a:t>
            </a:r>
            <a:r>
              <a:rPr lang="en-GB" dirty="0" err="1">
                <a:solidFill>
                  <a:srgbClr val="9CDCFE"/>
                </a:solidFill>
                <a:latin typeface="Consolas" panose="020B0609020204030204" pitchFamily="49" charset="0"/>
              </a:rPr>
              <a:t>symbolUses</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a:t>
            </a:r>
            <a:endParaRPr lang="en-GB" dirty="0">
              <a:solidFill>
                <a:srgbClr val="D4D4D4"/>
              </a:solidFill>
              <a:latin typeface="Consolas" panose="020B0609020204030204" pitchFamily="49" charset="0"/>
            </a:endParaRPr>
          </a:p>
          <a:p>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symbolUses</a:t>
            </a:r>
            <a:endParaRPr lang="en-GB" dirty="0">
              <a:solidFill>
                <a:srgbClr val="D4D4D4"/>
              </a:solidFill>
              <a:latin typeface="Consolas" panose="020B0609020204030204" pitchFamily="49" charset="0"/>
            </a:endParaRPr>
          </a:p>
          <a:p>
            <a:r>
              <a:rPr lang="en-GB" dirty="0">
                <a:solidFill>
                  <a:srgbClr val="569CD6"/>
                </a:solidFill>
                <a:latin typeface="Consolas" panose="020B0609020204030204" pitchFamily="49" charset="0"/>
              </a:rPr>
              <a:t>    |&gt;</a:t>
            </a:r>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Array.filter</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fun</a:t>
            </a:r>
            <a:r>
              <a:rPr lang="en-GB" dirty="0">
                <a:solidFill>
                  <a:srgbClr val="D4D4D4"/>
                </a:solidFill>
                <a:latin typeface="Consolas" panose="020B0609020204030204" pitchFamily="49" charset="0"/>
              </a:rPr>
              <a:t> </a:t>
            </a:r>
            <a:r>
              <a:rPr lang="en-GB" dirty="0" err="1">
                <a:solidFill>
                  <a:srgbClr val="9CDCFE"/>
                </a:solidFill>
                <a:latin typeface="Consolas" panose="020B0609020204030204" pitchFamily="49" charset="0"/>
              </a:rPr>
              <a:t>symbolUse</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-&gt;</a:t>
            </a:r>
            <a:r>
              <a:rPr lang="en-GB" dirty="0">
                <a:solidFill>
                  <a:srgbClr val="D4D4D4"/>
                </a:solidFill>
                <a:latin typeface="Consolas" panose="020B0609020204030204" pitchFamily="49" charset="0"/>
              </a:rPr>
              <a:t> …)</a:t>
            </a:r>
          </a:p>
          <a:p>
            <a:r>
              <a:rPr lang="en-GB" dirty="0">
                <a:solidFill>
                  <a:srgbClr val="569CD6"/>
                </a:solidFill>
                <a:latin typeface="Consolas" panose="020B0609020204030204" pitchFamily="49" charset="0"/>
              </a:rPr>
              <a:t>    |&gt;</a:t>
            </a:r>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Array.Parallel.map</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fun</a:t>
            </a:r>
            <a:r>
              <a:rPr lang="en-GB" dirty="0">
                <a:solidFill>
                  <a:srgbClr val="D4D4D4"/>
                </a:solidFill>
                <a:latin typeface="Consolas" panose="020B0609020204030204" pitchFamily="49" charset="0"/>
              </a:rPr>
              <a:t> </a:t>
            </a:r>
            <a:r>
              <a:rPr lang="en-GB" dirty="0" err="1">
                <a:solidFill>
                  <a:srgbClr val="9CDCFE"/>
                </a:solidFill>
                <a:latin typeface="Consolas" panose="020B0609020204030204" pitchFamily="49" charset="0"/>
              </a:rPr>
              <a:t>symbolUse</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-&gt;</a:t>
            </a:r>
            <a:r>
              <a:rPr lang="en-GB" dirty="0">
                <a:solidFill>
                  <a:srgbClr val="D4D4D4"/>
                </a:solidFill>
                <a:latin typeface="Consolas" panose="020B0609020204030204" pitchFamily="49" charset="0"/>
              </a:rPr>
              <a:t> …)</a:t>
            </a:r>
          </a:p>
          <a:p>
            <a:r>
              <a:rPr lang="en-GB" dirty="0">
                <a:solidFill>
                  <a:srgbClr val="569CD6"/>
                </a:solidFill>
                <a:latin typeface="Consolas" panose="020B0609020204030204" pitchFamily="49" charset="0"/>
              </a:rPr>
              <a:t>    |&gt;</a:t>
            </a:r>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Array.filter</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fun</a:t>
            </a:r>
            <a:r>
              <a:rPr lang="en-GB" dirty="0">
                <a:solidFill>
                  <a:srgbClr val="D4D4D4"/>
                </a:solidFill>
                <a:latin typeface="Consolas" panose="020B0609020204030204" pitchFamily="49" charset="0"/>
              </a:rPr>
              <a:t> … </a:t>
            </a:r>
            <a:r>
              <a:rPr lang="en-GB" dirty="0">
                <a:solidFill>
                  <a:srgbClr val="569CD6"/>
                </a:solidFill>
                <a:latin typeface="Consolas" panose="020B0609020204030204" pitchFamily="49" charset="0"/>
              </a:rPr>
              <a:t>-&gt;</a:t>
            </a:r>
            <a:r>
              <a:rPr lang="en-GB" dirty="0">
                <a:solidFill>
                  <a:srgbClr val="D4D4D4"/>
                </a:solidFill>
                <a:latin typeface="Consolas" panose="020B0609020204030204" pitchFamily="49" charset="0"/>
              </a:rPr>
              <a:t> …)</a:t>
            </a:r>
          </a:p>
          <a:p>
            <a:r>
              <a:rPr lang="en-GB" dirty="0">
                <a:solidFill>
                  <a:srgbClr val="569CD6"/>
                </a:solidFill>
                <a:latin typeface="Consolas" panose="020B0609020204030204" pitchFamily="49" charset="0"/>
              </a:rPr>
              <a:t>    |&gt;</a:t>
            </a:r>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Array.groupBy</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fun</a:t>
            </a:r>
            <a:r>
              <a:rPr lang="en-GB" dirty="0">
                <a:solidFill>
                  <a:srgbClr val="D4D4D4"/>
                </a:solidFill>
                <a:latin typeface="Consolas" panose="020B0609020204030204" pitchFamily="49" charset="0"/>
              </a:rPr>
              <a:t> … </a:t>
            </a:r>
            <a:r>
              <a:rPr lang="en-GB" dirty="0">
                <a:solidFill>
                  <a:srgbClr val="569CD6"/>
                </a:solidFill>
                <a:latin typeface="Consolas" panose="020B0609020204030204" pitchFamily="49" charset="0"/>
              </a:rPr>
              <a:t>-&gt;</a:t>
            </a:r>
            <a:r>
              <a:rPr lang="en-GB" dirty="0">
                <a:solidFill>
                  <a:srgbClr val="D4D4D4"/>
                </a:solidFill>
                <a:latin typeface="Consolas" panose="020B0609020204030204" pitchFamily="49" charset="0"/>
              </a:rPr>
              <a:t> …)</a:t>
            </a:r>
          </a:p>
          <a:p>
            <a:r>
              <a:rPr lang="en-GB" dirty="0">
                <a:solidFill>
                  <a:srgbClr val="569CD6"/>
                </a:solidFill>
                <a:latin typeface="Consolas" panose="020B0609020204030204" pitchFamily="49" charset="0"/>
              </a:rPr>
              <a:t>    |&gt;</a:t>
            </a:r>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Array.map</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fun</a:t>
            </a:r>
            <a:r>
              <a:rPr lang="en-GB" dirty="0">
                <a:solidFill>
                  <a:srgbClr val="D4D4D4"/>
                </a:solidFill>
                <a:latin typeface="Consolas" panose="020B0609020204030204" pitchFamily="49" charset="0"/>
              </a:rPr>
              <a:t> … </a:t>
            </a:r>
            <a:r>
              <a:rPr lang="en-GB" dirty="0">
                <a:solidFill>
                  <a:srgbClr val="569CD6"/>
                </a:solidFill>
                <a:latin typeface="Consolas" panose="020B0609020204030204" pitchFamily="49" charset="0"/>
              </a:rPr>
              <a:t>-&gt;</a:t>
            </a:r>
            <a:r>
              <a:rPr lang="en-GB" dirty="0">
                <a:solidFill>
                  <a:srgbClr val="D4D4D4"/>
                </a:solidFill>
                <a:latin typeface="Consolas" panose="020B0609020204030204" pitchFamily="49" charset="0"/>
              </a:rPr>
              <a:t>….)</a:t>
            </a:r>
          </a:p>
          <a:p>
            <a:r>
              <a:rPr lang="en-GB" dirty="0">
                <a:solidFill>
                  <a:srgbClr val="D4D4D4"/>
                </a:solidFill>
                <a:latin typeface="Consolas" panose="020B0609020204030204" pitchFamily="49" charset="0"/>
              </a:rPr>
              <a:t/>
            </a:r>
            <a:br>
              <a:rPr lang="en-GB" dirty="0">
                <a:solidFill>
                  <a:srgbClr val="D4D4D4"/>
                </a:solidFill>
                <a:latin typeface="Consolas" panose="020B0609020204030204" pitchFamily="49" charset="0"/>
              </a:rPr>
            </a:br>
            <a:endParaRPr lang="en-GB"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376343264"/>
      </p:ext>
    </p:extLst>
  </p:cSld>
  <p:clrMapOvr>
    <a:masterClrMapping/>
  </p:clrMapOvr>
  <p:transition/>
  <p:timing>
    <p:tnLst>
      <p:par>
        <p:cTn id="1" dur="indefinite" restart="never" nodeType="tmRoot"/>
      </p:par>
    </p:tnLst>
  </p:timing>
</p:sld>
</file>

<file path=ppt/theme/theme1.xml><?xml version="1.0" encoding="utf-8"?>
<a:theme xmlns:a="http://schemas.openxmlformats.org/drawingml/2006/main" name="FSharp-teched-europe-2010-v2">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Segoe UI - 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latin typeface="Segoe Light"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sz="2200" dirty="0" err="1" smtClean="0">
            <a:gradFill>
              <a:gsLst>
                <a:gs pos="0">
                  <a:schemeClr val="tx1"/>
                </a:gs>
                <a:gs pos="86000">
                  <a:schemeClr val="tx1"/>
                </a:gs>
              </a:gsLst>
              <a:lin ang="5400000" scaled="0"/>
            </a:gradFill>
            <a:latin typeface="Segoe Light" pitchFamily="34" charset="0"/>
          </a:defRPr>
        </a:defPPr>
      </a:lstStyle>
    </a:txDef>
  </a:objectDefaults>
  <a:extraClrSchemeLst/>
</a:theme>
</file>

<file path=ppt/theme/theme2.xml><?xml version="1.0" encoding="utf-8"?>
<a:theme xmlns:a="http://schemas.openxmlformats.org/drawingml/2006/main" name="White with Consolas font for code slides">
  <a:themeElements>
    <a:clrScheme name="Blue Template-Tempalte">
      <a:dk1>
        <a:srgbClr val="000000"/>
      </a:dk1>
      <a:lt1>
        <a:srgbClr val="FFFFFF"/>
      </a:lt1>
      <a:dk2>
        <a:srgbClr val="0070C0"/>
      </a:dk2>
      <a:lt2>
        <a:srgbClr val="BDE3FF"/>
      </a:lt2>
      <a:accent1>
        <a:srgbClr val="FFC000"/>
      </a:accent1>
      <a:accent2>
        <a:srgbClr val="2DA33B"/>
      </a:accent2>
      <a:accent3>
        <a:srgbClr val="DF8045"/>
      </a:accent3>
      <a:accent4>
        <a:srgbClr val="2D86E7"/>
      </a:accent4>
      <a:accent5>
        <a:srgbClr val="755DCB"/>
      </a:accent5>
      <a:accent6>
        <a:srgbClr val="777777"/>
      </a:accent6>
      <a:hlink>
        <a:srgbClr val="F0ED7B"/>
      </a:hlink>
      <a:folHlink>
        <a:srgbClr val="F3EB4F"/>
      </a:folHlink>
    </a:clrScheme>
    <a:fontScheme name="Segoe UI - 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sz="2200" dirty="0" err="1" smtClean="0">
            <a:gradFill>
              <a:gsLst>
                <a:gs pos="417">
                  <a:srgbClr val="000000"/>
                </a:gs>
                <a:gs pos="100000">
                  <a:srgbClr val="000000"/>
                </a:gs>
              </a:gsLst>
              <a:lin ang="5400000" scaled="0"/>
            </a:gradFill>
            <a:latin typeface="Segoe Light" pitchFamily="34" charset="0"/>
          </a:defRPr>
        </a:defPPr>
      </a:lstStyle>
    </a:txDef>
  </a:objectDefaults>
  <a:extraClrSchemeLst/>
</a:theme>
</file>

<file path=ppt/theme/theme3.xml><?xml version="1.0" encoding="utf-8"?>
<a:theme xmlns:a="http://schemas.openxmlformats.org/drawingml/2006/main" name="Metro Template-Template Blue">
  <a:themeElements>
    <a:clrScheme name="MSR Dark">
      <a:dk1>
        <a:srgbClr val="FFFFFF"/>
      </a:dk1>
      <a:lt1>
        <a:srgbClr val="003963"/>
      </a:lt1>
      <a:dk2>
        <a:srgbClr val="FFFFFF"/>
      </a:dk2>
      <a:lt2>
        <a:srgbClr val="003963"/>
      </a:lt2>
      <a:accent1>
        <a:srgbClr val="31A7FE"/>
      </a:accent1>
      <a:accent2>
        <a:srgbClr val="7FBA00"/>
      </a:accent2>
      <a:accent3>
        <a:srgbClr val="FF8C00"/>
      </a:accent3>
      <a:accent4>
        <a:srgbClr val="B4009E"/>
      </a:accent4>
      <a:accent5>
        <a:srgbClr val="55D455"/>
      </a:accent5>
      <a:accent6>
        <a:srgbClr val="FFB900"/>
      </a:accent6>
      <a:hlink>
        <a:srgbClr val="31A7FE"/>
      </a:hlink>
      <a:folHlink>
        <a:srgbClr val="31A7FE"/>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ova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800" dirty="0" err="1" smtClean="0">
            <a:gradFill>
              <a:gsLst>
                <a:gs pos="2917">
                  <a:schemeClr val="tx1"/>
                </a:gs>
                <a:gs pos="30000">
                  <a:schemeClr val="tx1"/>
                </a:gs>
              </a:gsLst>
              <a:lin ang="5400000" scaled="0"/>
            </a:gradFill>
          </a:defRPr>
        </a:defPPr>
      </a:lstStyle>
    </a:txDef>
  </a:objectDefaults>
  <a:extraClrSchemeLst/>
</a:theme>
</file>

<file path=ppt/theme/theme4.xml><?xml version="1.0" encoding="utf-8"?>
<a:theme xmlns:a="http://schemas.openxmlformats.org/drawingml/2006/main" name="New corp-style Presentation">
  <a:themeElements>
    <a:clrScheme name="TEst">
      <a:dk1>
        <a:srgbClr val="505050"/>
      </a:dk1>
      <a:lt1>
        <a:srgbClr val="FFFFFF"/>
      </a:lt1>
      <a:dk2>
        <a:srgbClr val="0072C6"/>
      </a:dk2>
      <a:lt2>
        <a:srgbClr val="D2D2D2"/>
      </a:lt2>
      <a:accent1>
        <a:srgbClr val="0072C6"/>
      </a:accent1>
      <a:accent2>
        <a:srgbClr val="68217A"/>
      </a:accent2>
      <a:accent3>
        <a:srgbClr val="008272"/>
      </a:accent3>
      <a:accent4>
        <a:srgbClr val="B4009E"/>
      </a:accent4>
      <a:accent5>
        <a:srgbClr val="442359"/>
      </a:accent5>
      <a:accent6>
        <a:srgbClr val="4668C5"/>
      </a:accent6>
      <a:hlink>
        <a:srgbClr val="0072C6"/>
      </a:hlink>
      <a:folHlink>
        <a:srgbClr val="0072C6"/>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C000"/>
        </a:solidFill>
        <a:ln>
          <a:noFill/>
        </a:ln>
      </a:spPr>
      <a:bodyPr rtlCol="0" anchor="ctr"/>
      <a:lstStyle>
        <a:defPPr algn="ctr">
          <a:defRPr sz="3000" b="1"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defRPr sz="4000" dirty="0" smtClean="0">
            <a:latin typeface="Segoe UI Light" pitchFamily="34" charset="0"/>
          </a:defRPr>
        </a:defPPr>
      </a:lstStyle>
    </a:txDef>
  </a:objectDefaults>
  <a:extraClrSchemeLst/>
  <a:extLst>
    <a:ext uri="{05A4C25C-085E-4340-85A3-A5531E510DB2}">
      <thm15:themeFamily xmlns:thm15="http://schemas.microsoft.com/office/thememl/2012/main" name="Presentation3" id="{906D024C-421C-4B9C-801E-358EC5D2C92C}" vid="{EE647F3D-1218-41CC-B840-4369C24DDCD5}"/>
    </a:ext>
  </a:extLst>
</a:theme>
</file>

<file path=ppt/theme/theme5.xml><?xml version="1.0" encoding="utf-8"?>
<a:theme xmlns:a="http://schemas.openxmlformats.org/drawingml/2006/main" name="1_New corp-style Presentation">
  <a:themeElements>
    <a:clrScheme name="TEst">
      <a:dk1>
        <a:srgbClr val="505050"/>
      </a:dk1>
      <a:lt1>
        <a:srgbClr val="FFFFFF"/>
      </a:lt1>
      <a:dk2>
        <a:srgbClr val="0072C6"/>
      </a:dk2>
      <a:lt2>
        <a:srgbClr val="D2D2D2"/>
      </a:lt2>
      <a:accent1>
        <a:srgbClr val="0072C6"/>
      </a:accent1>
      <a:accent2>
        <a:srgbClr val="68217A"/>
      </a:accent2>
      <a:accent3>
        <a:srgbClr val="008272"/>
      </a:accent3>
      <a:accent4>
        <a:srgbClr val="B4009E"/>
      </a:accent4>
      <a:accent5>
        <a:srgbClr val="442359"/>
      </a:accent5>
      <a:accent6>
        <a:srgbClr val="4668C5"/>
      </a:accent6>
      <a:hlink>
        <a:srgbClr val="0072C6"/>
      </a:hlink>
      <a:folHlink>
        <a:srgbClr val="0072C6"/>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C000"/>
        </a:solidFill>
        <a:ln>
          <a:noFill/>
        </a:ln>
      </a:spPr>
      <a:bodyPr rtlCol="0" anchor="ctr"/>
      <a:lstStyle>
        <a:defPPr algn="ctr">
          <a:defRPr sz="3000" b="1"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defRPr sz="4000" dirty="0" smtClean="0">
            <a:latin typeface="Segoe UI Light" pitchFamily="34" charset="0"/>
          </a:defRPr>
        </a:defPPr>
      </a:lstStyle>
    </a:txDef>
  </a:objectDefaults>
  <a:extraClrSchemeLst/>
  <a:extLst>
    <a:ext uri="{05A4C25C-085E-4340-85A3-A5531E510DB2}">
      <thm15:themeFamily xmlns:thm15="http://schemas.microsoft.com/office/thememl/2012/main" name="Presentation3" id="{906D024C-421C-4B9C-801E-358EC5D2C92C}" vid="{EE647F3D-1218-41CC-B840-4369C24DDCD5}"/>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FSharp-teched-europe-2010-v2</Template>
  <TotalTime>29421</TotalTime>
  <Words>2634</Words>
  <Application>Microsoft Office PowerPoint</Application>
  <PresentationFormat>Widescreen</PresentationFormat>
  <Paragraphs>617</Paragraphs>
  <Slides>56</Slides>
  <Notes>1</Notes>
  <HiddenSlides>0</HiddenSlides>
  <MMClips>0</MMClips>
  <ScaleCrop>false</ScaleCrop>
  <HeadingPairs>
    <vt:vector size="6" baseType="variant">
      <vt:variant>
        <vt:lpstr>Fonts Used</vt:lpstr>
      </vt:variant>
      <vt:variant>
        <vt:i4>12</vt:i4>
      </vt:variant>
      <vt:variant>
        <vt:lpstr>Theme</vt:lpstr>
      </vt:variant>
      <vt:variant>
        <vt:i4>5</vt:i4>
      </vt:variant>
      <vt:variant>
        <vt:lpstr>Slide Titles</vt:lpstr>
      </vt:variant>
      <vt:variant>
        <vt:i4>56</vt:i4>
      </vt:variant>
    </vt:vector>
  </HeadingPairs>
  <TitlesOfParts>
    <vt:vector size="73" baseType="lpstr">
      <vt:lpstr>Segoe UI Light</vt:lpstr>
      <vt:lpstr>Calibri</vt:lpstr>
      <vt:lpstr>Segoe UI</vt:lpstr>
      <vt:lpstr>Lucida Console</vt:lpstr>
      <vt:lpstr>inherit</vt:lpstr>
      <vt:lpstr>Segoe Light</vt:lpstr>
      <vt:lpstr>Wingdings</vt:lpstr>
      <vt:lpstr>Arial</vt:lpstr>
      <vt:lpstr>Open Sans</vt:lpstr>
      <vt:lpstr>Tw Cen MT</vt:lpstr>
      <vt:lpstr>Courier New</vt:lpstr>
      <vt:lpstr>Consolas</vt:lpstr>
      <vt:lpstr>FSharp-teched-europe-2010-v2</vt:lpstr>
      <vt:lpstr>White with Consolas font for code slides</vt:lpstr>
      <vt:lpstr>Metro Template-Template Blue</vt:lpstr>
      <vt:lpstr>New corp-style Presentation</vt:lpstr>
      <vt:lpstr>1_New corp-style Presentation</vt:lpstr>
      <vt:lpstr>PowerPoint Presentation</vt:lpstr>
      <vt:lpstr>A stroll through some of the F# code I love…  …and some that I love a little less :)  …and how this relates to the language features </vt:lpstr>
      <vt:lpstr>WARNING: Opinion!</vt:lpstr>
      <vt:lpstr>Reminder:  The F# Advent Calendar (started by F# users in Japan!)  English 2017,  2016, 2015  Japanese 2016, 2015, 2014, 2013, 2012, 2011, 2010</vt:lpstr>
      <vt:lpstr>Foundations of the F# Design (~2007)  </vt:lpstr>
      <vt:lpstr>From that, it’s fair to say that I love these :)  Code that is succinct Code that is expressive Code that interoperates Code that is performant Code that is accurate Code that is well-tooled</vt:lpstr>
      <vt:lpstr>Code I love!  </vt:lpstr>
      <vt:lpstr>Code I love! - pipelines</vt:lpstr>
      <vt:lpstr>Code I love! - pipelines</vt:lpstr>
      <vt:lpstr>Code I love! - pipelines - domain modelling </vt:lpstr>
      <vt:lpstr>Code I love! - pipelines - domain modelling </vt:lpstr>
      <vt:lpstr>Code I love! - pipelines - domain modelling </vt:lpstr>
      <vt:lpstr>Code we love :) - pipelines - domain modelling </vt:lpstr>
      <vt:lpstr>Code we love :) - pipelines - domain modelling </vt:lpstr>
      <vt:lpstr>Code we love :) - pipelines - domain modelling - domain semantics</vt:lpstr>
      <vt:lpstr>Code we love :) - pipelines - domain modelling - domain semantics</vt:lpstr>
      <vt:lpstr>Code we love :) - the update/view functions in Fable/Elmish apps </vt:lpstr>
      <vt:lpstr>Code we love :) - scripts </vt:lpstr>
      <vt:lpstr>Code I love :) - scripted tests  Ctrl-A, Alt-Enter and you can start debugging and developing individual tests</vt:lpstr>
      <vt:lpstr>Code we love :) - composition </vt:lpstr>
      <vt:lpstr>http://fsharp.github.io/FSharp.Data/images/csv.gif   http://fsharp.github.io/FSharp.Data/images/wb.gif</vt:lpstr>
      <vt:lpstr>But not all Functional Code is Good Code</vt:lpstr>
      <vt:lpstr>curry, uncurry</vt:lpstr>
      <vt:lpstr>&lt;|</vt:lpstr>
      <vt:lpstr>&lt;||, &lt;|||</vt:lpstr>
      <vt:lpstr>Point-free is not a virtue</vt:lpstr>
      <vt:lpstr>Fold considered harmful</vt:lpstr>
      <vt:lpstr>Records can be bad</vt:lpstr>
      <vt:lpstr>Objects Good, Objects Bad</vt:lpstr>
      <vt:lpstr>F# - Objects + Functional</vt:lpstr>
      <vt:lpstr>Objects</vt:lpstr>
      <vt:lpstr>Code I love:   Functional computation of encapsulated tables and summaries</vt:lpstr>
      <vt:lpstr>Deconstructing Object Programming</vt:lpstr>
      <vt:lpstr>The 20+ features of OO</vt:lpstr>
      <vt:lpstr>Some make F# a better API language  Some make F# a better implementation language  Some are part of an interop standard  Some are not needed</vt:lpstr>
      <vt:lpstr>Where do we stand?</vt:lpstr>
      <vt:lpstr>The 20+ features of OO</vt:lpstr>
      <vt:lpstr>Object Programming v. Object-Oriented Programming</vt:lpstr>
      <vt:lpstr>Object Programming focuses on …  succinct coding, notational convenience  API ergonomics  good naming  practical encapsulation   sensible, small, composable abstractions  expression-oriented  making simple things out of (potentially complex) foundations</vt:lpstr>
      <vt:lpstr>In the extreme Object-Oriented Programming can be…  objects as a single paradigm  hierarchical classification (Animal, Cat, Dog, AbstractJellyBeanFactoryDelegator)  large abstractions with many holes and failure points  declarations not expressions  composition through… more hierarchies </vt:lpstr>
      <vt:lpstr>The F# approach is to embrace object programming, make it fit with the expression-oriented typed functional paradigm  but not embrace full “object-orientation” (unless you happen to be in a project using that technique) </vt:lpstr>
      <vt:lpstr>Mutation Good, Mutation Bad</vt:lpstr>
      <vt:lpstr>Good mutation</vt:lpstr>
      <vt:lpstr>“ref” is often bad</vt:lpstr>
      <vt:lpstr>null</vt:lpstr>
      <vt:lpstr>Code I love: Computation expressions</vt:lpstr>
      <vt:lpstr>seq { … }, [ … ], [| … |]</vt:lpstr>
      <vt:lpstr>async { … }</vt:lpstr>
      <vt:lpstr>asyncSeq { … }</vt:lpstr>
      <vt:lpstr>asyncMaybe { … }</vt:lpstr>
      <vt:lpstr>freyaMachine { … }, Saturn scope { … }</vt:lpstr>
      <vt:lpstr>In Closing</vt:lpstr>
      <vt:lpstr>I love…</vt:lpstr>
      <vt:lpstr>Historical archaeology: Some code that inspired early F#  - Forte FL – An Intel internal toolchain for formal verification using a functional language. Reinforced how powerful functional programming is for practical symbolic manipulation  -  HOL Lite – A brilliant development of a theorem prover using Caml Light. Taught me the immense practical power of the core ML language.  -  SPiM – Stochastic Pi Machine, plus user interface elements. Beautiful, simple core,   -  Static Driver Verifier – verification toolchain for Windows drivers. Taught me many good things including how bad some FP-only features can be in practice (e.g. unencapsulated mutable records) </vt:lpstr>
      <vt:lpstr>Summary  - F# is full of delightful moments  - Constructs need to be used with moderation  - Functional, Object and other features can be misused  - Please share experiences and help improve coding standards  Thanks!</vt:lpstr>
      <vt:lpstr>Thanks! Questions?</vt:lpstr>
    </vt:vector>
  </TitlesOfParts>
  <Manager>&lt;Content Manager Name Here&gt;</Manager>
  <Company>Microsoft Corporation</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&lt;Event Name Here&gt;</dc:subject>
  <dc:creator>Don Syme</dc:creator>
  <cp:keywords>TechEd Europe 2010</cp:keywords>
  <dc:description>Template: Andrew Larson; Silver Fox Productions, Inc
Formatting:
Event Date: November 8-12, 2010
Event Location: Berlin, Germany
Audience Type: External</dc:description>
  <cp:lastModifiedBy>Don Syme</cp:lastModifiedBy>
  <cp:revision>576</cp:revision>
  <cp:lastPrinted>2010-05-11T05:02:34Z</cp:lastPrinted>
  <dcterms:created xsi:type="dcterms:W3CDTF">2010-11-09T11:20:14Z</dcterms:created>
  <dcterms:modified xsi:type="dcterms:W3CDTF">2018-04-06T12:22:54Z</dcterms:modified>
  <cp:category>TechEd Europe 2010</cp:category>
</cp:coreProperties>
</file>